
<file path=[Content_Types].xml><?xml version="1.0" encoding="utf-8"?>
<Types xmlns="http://schemas.openxmlformats.org/package/2006/content-types">
  <Default Extension="jpeg" ContentType="image/jpeg"/>
  <Default Extension="m4a" ContentType="audio/mp4"/>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58" r:id="rId4"/>
    <p:sldId id="260" r:id="rId5"/>
    <p:sldId id="259" r:id="rId6"/>
    <p:sldId id="263" r:id="rId7"/>
    <p:sldId id="266" r:id="rId8"/>
    <p:sldId id="269" r:id="rId9"/>
    <p:sldId id="264" r:id="rId10"/>
    <p:sldId id="262" r:id="rId11"/>
    <p:sldId id="265" r:id="rId12"/>
    <p:sldId id="267" r:id="rId13"/>
    <p:sldId id="268"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ACB3"/>
    <a:srgbClr val="FFFFFF"/>
    <a:srgbClr val="87C2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6FD933-5A21-D41A-2FB0-DE534B08A3D3}" v="7" dt="2020-11-22T13:15:35.103"/>
    <p1510:client id="{4F20973B-5EAA-4D57-932A-79749090B006}" v="29" dt="2020-11-22T16:29:18.034"/>
    <p1510:client id="{73460DD6-AC57-7D5E-C72F-FA6324A4CD2F}" v="3" dt="2020-11-22T23:07:05.946"/>
    <p1510:client id="{9B80A668-72DF-D6C0-551D-5541214649C8}" v="8" dt="2020-11-22T22:47:07.713"/>
    <p1510:client id="{9BA32521-EE0D-12F6-1B34-7A767D109C1D}" v="259" dt="2020-11-22T16:21:46.139"/>
    <p1510:client id="{EFCA3902-F1F2-4B7F-8E5C-3069C0FB5BE0}" v="11" dt="2020-11-22T11:56:54.129"/>
    <p1510:client id="{F47CE05D-9484-E121-7C1C-ED1FE02E25D8}" v="7" dt="2020-11-23T07:59:42.0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80"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hril N S B (FCES)" userId="2a66e84e-a893-4881-ac11-0c0c9dd397a9" providerId="ADAL" clId="{2D1EA22B-7900-49B8-95E1-ED606E0971CC}"/>
    <pc:docChg chg="undo custSel modSld">
      <pc:chgData name="Shahril N S B (FCES)" userId="2a66e84e-a893-4881-ac11-0c0c9dd397a9" providerId="ADAL" clId="{2D1EA22B-7900-49B8-95E1-ED606E0971CC}" dt="2020-11-23T02:18:27.347" v="725" actId="20577"/>
      <pc:docMkLst>
        <pc:docMk/>
      </pc:docMkLst>
      <pc:sldChg chg="modTransition">
        <pc:chgData name="Shahril N S B (FCES)" userId="2a66e84e-a893-4881-ac11-0c0c9dd397a9" providerId="ADAL" clId="{2D1EA22B-7900-49B8-95E1-ED606E0971CC}" dt="2020-11-18T16:40:31.717" v="38"/>
        <pc:sldMkLst>
          <pc:docMk/>
          <pc:sldMk cId="2429377107" sldId="256"/>
        </pc:sldMkLst>
      </pc:sldChg>
      <pc:sldChg chg="addSp delSp modSp mod modTransition delAnim modAnim">
        <pc:chgData name="Shahril N S B (FCES)" userId="2a66e84e-a893-4881-ac11-0c0c9dd397a9" providerId="ADAL" clId="{2D1EA22B-7900-49B8-95E1-ED606E0971CC}" dt="2020-11-23T02:17:27.867" v="719" actId="14100"/>
        <pc:sldMkLst>
          <pc:docMk/>
          <pc:sldMk cId="2122732324" sldId="257"/>
        </pc:sldMkLst>
        <pc:spChg chg="add mod">
          <ac:chgData name="Shahril N S B (FCES)" userId="2a66e84e-a893-4881-ac11-0c0c9dd397a9" providerId="ADAL" clId="{2D1EA22B-7900-49B8-95E1-ED606E0971CC}" dt="2020-11-23T02:17:27.867" v="719" actId="14100"/>
          <ac:spMkLst>
            <pc:docMk/>
            <pc:sldMk cId="2122732324" sldId="257"/>
            <ac:spMk id="19" creationId="{03A08778-A322-48C3-AB12-F36A9CFAB8EC}"/>
          </ac:spMkLst>
        </pc:spChg>
        <pc:picChg chg="del">
          <ac:chgData name="Shahril N S B (FCES)" userId="2a66e84e-a893-4881-ac11-0c0c9dd397a9" providerId="ADAL" clId="{2D1EA22B-7900-49B8-95E1-ED606E0971CC}" dt="2020-11-18T16:14:56.087" v="15" actId="478"/>
          <ac:picMkLst>
            <pc:docMk/>
            <pc:sldMk cId="2122732324" sldId="257"/>
            <ac:picMk id="3" creationId="{B29623DC-0294-4D0A-B2AF-89655E75D900}"/>
          </ac:picMkLst>
        </pc:picChg>
        <pc:picChg chg="del">
          <ac:chgData name="Shahril N S B (FCES)" userId="2a66e84e-a893-4881-ac11-0c0c9dd397a9" providerId="ADAL" clId="{2D1EA22B-7900-49B8-95E1-ED606E0971CC}" dt="2020-11-18T16:15:34.275" v="16" actId="478"/>
          <ac:picMkLst>
            <pc:docMk/>
            <pc:sldMk cId="2122732324" sldId="257"/>
            <ac:picMk id="5" creationId="{DF0D53EC-4807-4108-9AF2-66EBA9AF2958}"/>
          </ac:picMkLst>
        </pc:picChg>
        <pc:picChg chg="del">
          <ac:chgData name="Shahril N S B (FCES)" userId="2a66e84e-a893-4881-ac11-0c0c9dd397a9" providerId="ADAL" clId="{2D1EA22B-7900-49B8-95E1-ED606E0971CC}" dt="2020-11-18T16:33:54.654" v="20" actId="478"/>
          <ac:picMkLst>
            <pc:docMk/>
            <pc:sldMk cId="2122732324" sldId="257"/>
            <ac:picMk id="9" creationId="{172F8ADA-B292-4DFA-A305-AFF8B1D8C658}"/>
          </ac:picMkLst>
        </pc:picChg>
        <pc:picChg chg="mod ord">
          <ac:chgData name="Shahril N S B (FCES)" userId="2a66e84e-a893-4881-ac11-0c0c9dd397a9" providerId="ADAL" clId="{2D1EA22B-7900-49B8-95E1-ED606E0971CC}" dt="2020-11-23T01:42:48.735" v="211" actId="1076"/>
          <ac:picMkLst>
            <pc:docMk/>
            <pc:sldMk cId="2122732324" sldId="257"/>
            <ac:picMk id="10" creationId="{20837193-F527-45D0-8ECD-15BD4616E90E}"/>
          </ac:picMkLst>
        </pc:picChg>
      </pc:sldChg>
      <pc:sldChg chg="modSp mod modTransition modAnim">
        <pc:chgData name="Shahril N S B (FCES)" userId="2a66e84e-a893-4881-ac11-0c0c9dd397a9" providerId="ADAL" clId="{2D1EA22B-7900-49B8-95E1-ED606E0971CC}" dt="2020-11-22T13:18:29.542" v="200"/>
        <pc:sldMkLst>
          <pc:docMk/>
          <pc:sldMk cId="1169046467" sldId="258"/>
        </pc:sldMkLst>
        <pc:picChg chg="mod">
          <ac:chgData name="Shahril N S B (FCES)" userId="2a66e84e-a893-4881-ac11-0c0c9dd397a9" providerId="ADAL" clId="{2D1EA22B-7900-49B8-95E1-ED606E0971CC}" dt="2020-11-18T16:26:57.518" v="18" actId="1076"/>
          <ac:picMkLst>
            <pc:docMk/>
            <pc:sldMk cId="1169046467" sldId="258"/>
            <ac:picMk id="4" creationId="{BB465D94-9AB4-400A-B8B1-1F1B0185E5E4}"/>
          </ac:picMkLst>
        </pc:picChg>
      </pc:sldChg>
      <pc:sldChg chg="modTransition">
        <pc:chgData name="Shahril N S B (FCES)" userId="2a66e84e-a893-4881-ac11-0c0c9dd397a9" providerId="ADAL" clId="{2D1EA22B-7900-49B8-95E1-ED606E0971CC}" dt="2020-11-19T02:39:38.848" v="56"/>
        <pc:sldMkLst>
          <pc:docMk/>
          <pc:sldMk cId="658235172" sldId="259"/>
        </pc:sldMkLst>
      </pc:sldChg>
      <pc:sldChg chg="addSp delSp modSp mod modTransition delAnim modAnim">
        <pc:chgData name="Shahril N S B (FCES)" userId="2a66e84e-a893-4881-ac11-0c0c9dd397a9" providerId="ADAL" clId="{2D1EA22B-7900-49B8-95E1-ED606E0971CC}" dt="2020-11-21T16:19:36.974" v="123"/>
        <pc:sldMkLst>
          <pc:docMk/>
          <pc:sldMk cId="2024717591" sldId="260"/>
        </pc:sldMkLst>
        <pc:spChg chg="add del mod ord">
          <ac:chgData name="Shahril N S B (FCES)" userId="2a66e84e-a893-4881-ac11-0c0c9dd397a9" providerId="ADAL" clId="{2D1EA22B-7900-49B8-95E1-ED606E0971CC}" dt="2020-11-18T16:12:10.386" v="13" actId="478"/>
          <ac:spMkLst>
            <pc:docMk/>
            <pc:sldMk cId="2024717591" sldId="260"/>
            <ac:spMk id="2" creationId="{6C46F86F-69E5-4047-A423-42031DA2C237}"/>
          </ac:spMkLst>
        </pc:spChg>
        <pc:spChg chg="mod">
          <ac:chgData name="Shahril N S B (FCES)" userId="2a66e84e-a893-4881-ac11-0c0c9dd397a9" providerId="ADAL" clId="{2D1EA22B-7900-49B8-95E1-ED606E0971CC}" dt="2020-11-18T16:03:09.798" v="4" actId="1076"/>
          <ac:spMkLst>
            <pc:docMk/>
            <pc:sldMk cId="2024717591" sldId="260"/>
            <ac:spMk id="70" creationId="{D0D0E159-45EE-41EE-B2B7-55D31D7EDDC6}"/>
          </ac:spMkLst>
        </pc:spChg>
        <pc:picChg chg="mod">
          <ac:chgData name="Shahril N S B (FCES)" userId="2a66e84e-a893-4881-ac11-0c0c9dd397a9" providerId="ADAL" clId="{2D1EA22B-7900-49B8-95E1-ED606E0971CC}" dt="2020-11-21T16:18:00.981" v="122" actId="1076"/>
          <ac:picMkLst>
            <pc:docMk/>
            <pc:sldMk cId="2024717591" sldId="260"/>
            <ac:picMk id="2" creationId="{4838706D-540F-4852-B780-C96C8D3C58F4}"/>
          </ac:picMkLst>
        </pc:picChg>
        <pc:picChg chg="del mod">
          <ac:chgData name="Shahril N S B (FCES)" userId="2a66e84e-a893-4881-ac11-0c0c9dd397a9" providerId="ADAL" clId="{2D1EA22B-7900-49B8-95E1-ED606E0971CC}" dt="2020-11-21T16:17:57.767" v="121" actId="478"/>
          <ac:picMkLst>
            <pc:docMk/>
            <pc:sldMk cId="2024717591" sldId="260"/>
            <ac:picMk id="3" creationId="{B7F91FEF-EA94-4F75-B56F-ED270A5994C4}"/>
          </ac:picMkLst>
        </pc:picChg>
        <pc:picChg chg="mod">
          <ac:chgData name="Shahril N S B (FCES)" userId="2a66e84e-a893-4881-ac11-0c0c9dd397a9" providerId="ADAL" clId="{2D1EA22B-7900-49B8-95E1-ED606E0971CC}" dt="2020-11-18T16:00:47.658" v="3" actId="1076"/>
          <ac:picMkLst>
            <pc:docMk/>
            <pc:sldMk cId="2024717591" sldId="260"/>
            <ac:picMk id="36" creationId="{10A20090-82B1-47EC-B5F6-2C2EE1422B08}"/>
          </ac:picMkLst>
        </pc:picChg>
        <pc:picChg chg="mod">
          <ac:chgData name="Shahril N S B (FCES)" userId="2a66e84e-a893-4881-ac11-0c0c9dd397a9" providerId="ADAL" clId="{2D1EA22B-7900-49B8-95E1-ED606E0971CC}" dt="2020-11-18T16:00:40.207" v="1" actId="1076"/>
          <ac:picMkLst>
            <pc:docMk/>
            <pc:sldMk cId="2024717591" sldId="260"/>
            <ac:picMk id="47" creationId="{586AEC2C-3BB5-437C-910B-B53B26A73CE1}"/>
          </ac:picMkLst>
        </pc:picChg>
        <pc:picChg chg="mod">
          <ac:chgData name="Shahril N S B (FCES)" userId="2a66e84e-a893-4881-ac11-0c0c9dd397a9" providerId="ADAL" clId="{2D1EA22B-7900-49B8-95E1-ED606E0971CC}" dt="2020-11-18T16:12:16.105" v="14" actId="1076"/>
          <ac:picMkLst>
            <pc:docMk/>
            <pc:sldMk cId="2024717591" sldId="260"/>
            <ac:picMk id="49" creationId="{95A709A7-AE19-49D6-9F63-9C27B7EF7D7A}"/>
          </ac:picMkLst>
        </pc:picChg>
        <pc:cxnChg chg="mod">
          <ac:chgData name="Shahril N S B (FCES)" userId="2a66e84e-a893-4881-ac11-0c0c9dd397a9" providerId="ADAL" clId="{2D1EA22B-7900-49B8-95E1-ED606E0971CC}" dt="2020-11-18T16:00:08.005" v="0" actId="1076"/>
          <ac:cxnSpMkLst>
            <pc:docMk/>
            <pc:sldMk cId="2024717591" sldId="260"/>
            <ac:cxnSpMk id="67" creationId="{C5407FE1-6E2F-4C6C-97C4-F43A5ABFD7A6}"/>
          </ac:cxnSpMkLst>
        </pc:cxnChg>
      </pc:sldChg>
      <pc:sldChg chg="delSp modSp mod modTransition">
        <pc:chgData name="Shahril N S B (FCES)" userId="2a66e84e-a893-4881-ac11-0c0c9dd397a9" providerId="ADAL" clId="{2D1EA22B-7900-49B8-95E1-ED606E0971CC}" dt="2020-11-23T02:18:27.347" v="725" actId="20577"/>
        <pc:sldMkLst>
          <pc:docMk/>
          <pc:sldMk cId="4134972195" sldId="262"/>
        </pc:sldMkLst>
        <pc:spChg chg="mod">
          <ac:chgData name="Shahril N S B (FCES)" userId="2a66e84e-a893-4881-ac11-0c0c9dd397a9" providerId="ADAL" clId="{2D1EA22B-7900-49B8-95E1-ED606E0971CC}" dt="2020-11-23T01:56:05.025" v="423" actId="1076"/>
          <ac:spMkLst>
            <pc:docMk/>
            <pc:sldMk cId="4134972195" sldId="262"/>
            <ac:spMk id="4" creationId="{2767D3C4-B3B0-4931-AC95-6598D9AA11A5}"/>
          </ac:spMkLst>
        </pc:spChg>
        <pc:spChg chg="mod">
          <ac:chgData name="Shahril N S B (FCES)" userId="2a66e84e-a893-4881-ac11-0c0c9dd397a9" providerId="ADAL" clId="{2D1EA22B-7900-49B8-95E1-ED606E0971CC}" dt="2020-11-23T02:18:27.347" v="725" actId="20577"/>
          <ac:spMkLst>
            <pc:docMk/>
            <pc:sldMk cId="4134972195" sldId="262"/>
            <ac:spMk id="5" creationId="{7B6935C5-70F2-4F22-8A87-1D324ED5AD69}"/>
          </ac:spMkLst>
        </pc:spChg>
        <pc:spChg chg="mod">
          <ac:chgData name="Shahril N S B (FCES)" userId="2a66e84e-a893-4881-ac11-0c0c9dd397a9" providerId="ADAL" clId="{2D1EA22B-7900-49B8-95E1-ED606E0971CC}" dt="2020-11-23T01:53:47.888" v="383" actId="14100"/>
          <ac:spMkLst>
            <pc:docMk/>
            <pc:sldMk cId="4134972195" sldId="262"/>
            <ac:spMk id="8" creationId="{31560E0C-2CF2-4596-98EF-B700AE16A5AC}"/>
          </ac:spMkLst>
        </pc:spChg>
        <pc:spChg chg="del mod">
          <ac:chgData name="Shahril N S B (FCES)" userId="2a66e84e-a893-4881-ac11-0c0c9dd397a9" providerId="ADAL" clId="{2D1EA22B-7900-49B8-95E1-ED606E0971CC}" dt="2020-11-23T01:53:51.996" v="385" actId="478"/>
          <ac:spMkLst>
            <pc:docMk/>
            <pc:sldMk cId="4134972195" sldId="262"/>
            <ac:spMk id="9" creationId="{8DA23B8E-0300-413C-B243-74F87F2FA95D}"/>
          </ac:spMkLst>
        </pc:spChg>
        <pc:spChg chg="mod">
          <ac:chgData name="Shahril N S B (FCES)" userId="2a66e84e-a893-4881-ac11-0c0c9dd397a9" providerId="ADAL" clId="{2D1EA22B-7900-49B8-95E1-ED606E0971CC}" dt="2020-11-23T01:55:52.680" v="421" actId="1076"/>
          <ac:spMkLst>
            <pc:docMk/>
            <pc:sldMk cId="4134972195" sldId="262"/>
            <ac:spMk id="12" creationId="{490EA33F-B0F9-4FBF-8100-6B10FE33B1C4}"/>
          </ac:spMkLst>
        </pc:spChg>
        <pc:picChg chg="mod modCrop">
          <ac:chgData name="Shahril N S B (FCES)" userId="2a66e84e-a893-4881-ac11-0c0c9dd397a9" providerId="ADAL" clId="{2D1EA22B-7900-49B8-95E1-ED606E0971CC}" dt="2020-11-23T01:56:53.248" v="440" actId="1076"/>
          <ac:picMkLst>
            <pc:docMk/>
            <pc:sldMk cId="4134972195" sldId="262"/>
            <ac:picMk id="3" creationId="{9FB065A1-8EAF-4580-929E-AE6EA3392620}"/>
          </ac:picMkLst>
        </pc:picChg>
        <pc:picChg chg="mod">
          <ac:chgData name="Shahril N S B (FCES)" userId="2a66e84e-a893-4881-ac11-0c0c9dd397a9" providerId="ADAL" clId="{2D1EA22B-7900-49B8-95E1-ED606E0971CC}" dt="2020-11-23T01:56:44.577" v="437" actId="1440"/>
          <ac:picMkLst>
            <pc:docMk/>
            <pc:sldMk cId="4134972195" sldId="262"/>
            <ac:picMk id="7" creationId="{F558FEBD-42F0-46CF-8D3E-FCCCC811A7ED}"/>
          </ac:picMkLst>
        </pc:picChg>
        <pc:picChg chg="mod">
          <ac:chgData name="Shahril N S B (FCES)" userId="2a66e84e-a893-4881-ac11-0c0c9dd397a9" providerId="ADAL" clId="{2D1EA22B-7900-49B8-95E1-ED606E0971CC}" dt="2020-11-23T01:56:51.196" v="439" actId="1076"/>
          <ac:picMkLst>
            <pc:docMk/>
            <pc:sldMk cId="4134972195" sldId="262"/>
            <ac:picMk id="10" creationId="{4BA2BE6A-9F88-4C83-946E-F84C24BC77FF}"/>
          </ac:picMkLst>
        </pc:picChg>
        <pc:picChg chg="mod">
          <ac:chgData name="Shahril N S B (FCES)" userId="2a66e84e-a893-4881-ac11-0c0c9dd397a9" providerId="ADAL" clId="{2D1EA22B-7900-49B8-95E1-ED606E0971CC}" dt="2020-11-23T01:56:47.054" v="438" actId="1076"/>
          <ac:picMkLst>
            <pc:docMk/>
            <pc:sldMk cId="4134972195" sldId="262"/>
            <ac:picMk id="11" creationId="{FFCFDC89-A048-44F2-9AA8-CCC514878476}"/>
          </ac:picMkLst>
        </pc:picChg>
        <pc:picChg chg="mod">
          <ac:chgData name="Shahril N S B (FCES)" userId="2a66e84e-a893-4881-ac11-0c0c9dd397a9" providerId="ADAL" clId="{2D1EA22B-7900-49B8-95E1-ED606E0971CC}" dt="2020-11-23T01:56:08.279" v="424" actId="1076"/>
          <ac:picMkLst>
            <pc:docMk/>
            <pc:sldMk cId="4134972195" sldId="262"/>
            <ac:picMk id="13" creationId="{36B9F821-763E-4AD5-93D5-9C15B8C4BA33}"/>
          </ac:picMkLst>
        </pc:picChg>
      </pc:sldChg>
      <pc:sldChg chg="modTransition">
        <pc:chgData name="Shahril N S B (FCES)" userId="2a66e84e-a893-4881-ac11-0c0c9dd397a9" providerId="ADAL" clId="{2D1EA22B-7900-49B8-95E1-ED606E0971CC}" dt="2020-11-19T02:39:32.945" v="54"/>
        <pc:sldMkLst>
          <pc:docMk/>
          <pc:sldMk cId="739512995" sldId="263"/>
        </pc:sldMkLst>
      </pc:sldChg>
      <pc:sldChg chg="modTransition">
        <pc:chgData name="Shahril N S B (FCES)" userId="2a66e84e-a893-4881-ac11-0c0c9dd397a9" providerId="ADAL" clId="{2D1EA22B-7900-49B8-95E1-ED606E0971CC}" dt="2020-11-19T02:39:59.937" v="63"/>
        <pc:sldMkLst>
          <pc:docMk/>
          <pc:sldMk cId="4088223662" sldId="264"/>
        </pc:sldMkLst>
      </pc:sldChg>
      <pc:sldChg chg="modSp mod">
        <pc:chgData name="Shahril N S B (FCES)" userId="2a66e84e-a893-4881-ac11-0c0c9dd397a9" providerId="ADAL" clId="{2D1EA22B-7900-49B8-95E1-ED606E0971CC}" dt="2020-11-23T02:04:24.280" v="496" actId="1076"/>
        <pc:sldMkLst>
          <pc:docMk/>
          <pc:sldMk cId="630045119" sldId="265"/>
        </pc:sldMkLst>
        <pc:spChg chg="mod">
          <ac:chgData name="Shahril N S B (FCES)" userId="2a66e84e-a893-4881-ac11-0c0c9dd397a9" providerId="ADAL" clId="{2D1EA22B-7900-49B8-95E1-ED606E0971CC}" dt="2020-11-23T01:59:03.394" v="469" actId="1076"/>
          <ac:spMkLst>
            <pc:docMk/>
            <pc:sldMk cId="630045119" sldId="265"/>
            <ac:spMk id="2" creationId="{17514843-DAC5-4C82-A29F-79A827AB0DA3}"/>
          </ac:spMkLst>
        </pc:spChg>
        <pc:spChg chg="mod">
          <ac:chgData name="Shahril N S B (FCES)" userId="2a66e84e-a893-4881-ac11-0c0c9dd397a9" providerId="ADAL" clId="{2D1EA22B-7900-49B8-95E1-ED606E0971CC}" dt="2020-11-23T02:04:24.280" v="496" actId="1076"/>
          <ac:spMkLst>
            <pc:docMk/>
            <pc:sldMk cId="630045119" sldId="265"/>
            <ac:spMk id="8" creationId="{A849F467-5CE8-4F25-85B9-E31523954403}"/>
          </ac:spMkLst>
        </pc:spChg>
        <pc:spChg chg="mod">
          <ac:chgData name="Shahril N S B (FCES)" userId="2a66e84e-a893-4881-ac11-0c0c9dd397a9" providerId="ADAL" clId="{2D1EA22B-7900-49B8-95E1-ED606E0971CC}" dt="2020-11-23T01:58:52.926" v="467" actId="1076"/>
          <ac:spMkLst>
            <pc:docMk/>
            <pc:sldMk cId="630045119" sldId="265"/>
            <ac:spMk id="10" creationId="{121E3AFD-ABC5-4E7C-AD3F-58872030365D}"/>
          </ac:spMkLst>
        </pc:spChg>
        <pc:spChg chg="mod">
          <ac:chgData name="Shahril N S B (FCES)" userId="2a66e84e-a893-4881-ac11-0c0c9dd397a9" providerId="ADAL" clId="{2D1EA22B-7900-49B8-95E1-ED606E0971CC}" dt="2020-11-23T02:01:46.791" v="491" actId="113"/>
          <ac:spMkLst>
            <pc:docMk/>
            <pc:sldMk cId="630045119" sldId="265"/>
            <ac:spMk id="11" creationId="{B1CA54D7-0E36-4322-875F-352ADB6C6C07}"/>
          </ac:spMkLst>
        </pc:spChg>
        <pc:spChg chg="mod">
          <ac:chgData name="Shahril N S B (FCES)" userId="2a66e84e-a893-4881-ac11-0c0c9dd397a9" providerId="ADAL" clId="{2D1EA22B-7900-49B8-95E1-ED606E0971CC}" dt="2020-11-23T02:01:25.183" v="487" actId="114"/>
          <ac:spMkLst>
            <pc:docMk/>
            <pc:sldMk cId="630045119" sldId="265"/>
            <ac:spMk id="12" creationId="{BC39288F-26B0-415D-9D6E-B7CD02D7EBD3}"/>
          </ac:spMkLst>
        </pc:spChg>
        <pc:picChg chg="mod">
          <ac:chgData name="Shahril N S B (FCES)" userId="2a66e84e-a893-4881-ac11-0c0c9dd397a9" providerId="ADAL" clId="{2D1EA22B-7900-49B8-95E1-ED606E0971CC}" dt="2020-11-23T02:00:38.305" v="480" actId="1440"/>
          <ac:picMkLst>
            <pc:docMk/>
            <pc:sldMk cId="630045119" sldId="265"/>
            <ac:picMk id="5" creationId="{F2C2872E-69CE-4942-8E4D-20BD2317D07E}"/>
          </ac:picMkLst>
        </pc:picChg>
        <pc:picChg chg="mod">
          <ac:chgData name="Shahril N S B (FCES)" userId="2a66e84e-a893-4881-ac11-0c0c9dd397a9" providerId="ADAL" clId="{2D1EA22B-7900-49B8-95E1-ED606E0971CC}" dt="2020-11-23T02:00:42.260" v="481" actId="1076"/>
          <ac:picMkLst>
            <pc:docMk/>
            <pc:sldMk cId="630045119" sldId="265"/>
            <ac:picMk id="6" creationId="{B56B8ABF-E040-4F34-9D21-FADFE1F0651A}"/>
          </ac:picMkLst>
        </pc:picChg>
        <pc:picChg chg="mod">
          <ac:chgData name="Shahril N S B (FCES)" userId="2a66e84e-a893-4881-ac11-0c0c9dd397a9" providerId="ADAL" clId="{2D1EA22B-7900-49B8-95E1-ED606E0971CC}" dt="2020-11-23T02:00:25.775" v="478" actId="1440"/>
          <ac:picMkLst>
            <pc:docMk/>
            <pc:sldMk cId="630045119" sldId="265"/>
            <ac:picMk id="7" creationId="{9EB994CB-582B-4765-83D1-C3A5CDBFF58E}"/>
          </ac:picMkLst>
        </pc:picChg>
        <pc:picChg chg="mod">
          <ac:chgData name="Shahril N S B (FCES)" userId="2a66e84e-a893-4881-ac11-0c0c9dd397a9" providerId="ADAL" clId="{2D1EA22B-7900-49B8-95E1-ED606E0971CC}" dt="2020-11-23T02:01:50.936" v="492" actId="1076"/>
          <ac:picMkLst>
            <pc:docMk/>
            <pc:sldMk cId="630045119" sldId="265"/>
            <ac:picMk id="9" creationId="{D98B8E9B-52CD-4C66-87A7-2225787D7061}"/>
          </ac:picMkLst>
        </pc:picChg>
      </pc:sldChg>
      <pc:sldChg chg="modTransition">
        <pc:chgData name="Shahril N S B (FCES)" userId="2a66e84e-a893-4881-ac11-0c0c9dd397a9" providerId="ADAL" clId="{2D1EA22B-7900-49B8-95E1-ED606E0971CC}" dt="2020-11-19T02:39:53.517" v="61"/>
        <pc:sldMkLst>
          <pc:docMk/>
          <pc:sldMk cId="2559347174" sldId="266"/>
        </pc:sldMkLst>
      </pc:sldChg>
      <pc:sldChg chg="modSp mod">
        <pc:chgData name="Shahril N S B (FCES)" userId="2a66e84e-a893-4881-ac11-0c0c9dd397a9" providerId="ADAL" clId="{2D1EA22B-7900-49B8-95E1-ED606E0971CC}" dt="2020-11-23T02:17:56.458" v="723" actId="1076"/>
        <pc:sldMkLst>
          <pc:docMk/>
          <pc:sldMk cId="3229533234" sldId="267"/>
        </pc:sldMkLst>
        <pc:spChg chg="mod">
          <ac:chgData name="Shahril N S B (FCES)" userId="2a66e84e-a893-4881-ac11-0c0c9dd397a9" providerId="ADAL" clId="{2D1EA22B-7900-49B8-95E1-ED606E0971CC}" dt="2020-11-23T02:17:45.818" v="720" actId="207"/>
          <ac:spMkLst>
            <pc:docMk/>
            <pc:sldMk cId="3229533234" sldId="267"/>
            <ac:spMk id="24" creationId="{E4AF4D8E-9B56-4CBE-849A-5C48DB0340E9}"/>
          </ac:spMkLst>
        </pc:spChg>
        <pc:picChg chg="mod">
          <ac:chgData name="Shahril N S B (FCES)" userId="2a66e84e-a893-4881-ac11-0c0c9dd397a9" providerId="ADAL" clId="{2D1EA22B-7900-49B8-95E1-ED606E0971CC}" dt="2020-11-23T02:17:56.458" v="723" actId="1076"/>
          <ac:picMkLst>
            <pc:docMk/>
            <pc:sldMk cId="3229533234" sldId="267"/>
            <ac:picMk id="5" creationId="{2D6D8853-BB04-4451-9224-F7B0E1EAA0EF}"/>
          </ac:picMkLst>
        </pc:picChg>
      </pc:sldChg>
      <pc:sldChg chg="addSp delSp modSp mod modTransition">
        <pc:chgData name="Shahril N S B (FCES)" userId="2a66e84e-a893-4881-ac11-0c0c9dd397a9" providerId="ADAL" clId="{2D1EA22B-7900-49B8-95E1-ED606E0971CC}" dt="2020-11-23T02:17:03.498" v="718" actId="20577"/>
        <pc:sldMkLst>
          <pc:docMk/>
          <pc:sldMk cId="3098030067" sldId="268"/>
        </pc:sldMkLst>
        <pc:spChg chg="mod">
          <ac:chgData name="Shahril N S B (FCES)" userId="2a66e84e-a893-4881-ac11-0c0c9dd397a9" providerId="ADAL" clId="{2D1EA22B-7900-49B8-95E1-ED606E0971CC}" dt="2020-11-23T02:05:13.006" v="498" actId="1076"/>
          <ac:spMkLst>
            <pc:docMk/>
            <pc:sldMk cId="3098030067" sldId="268"/>
            <ac:spMk id="10" creationId="{2610ED31-A894-4FAF-91D9-EFC4BF4E8337}"/>
          </ac:spMkLst>
        </pc:spChg>
        <pc:spChg chg="add mod">
          <ac:chgData name="Shahril N S B (FCES)" userId="2a66e84e-a893-4881-ac11-0c0c9dd397a9" providerId="ADAL" clId="{2D1EA22B-7900-49B8-95E1-ED606E0971CC}" dt="2020-11-23T02:17:03.498" v="718" actId="20577"/>
          <ac:spMkLst>
            <pc:docMk/>
            <pc:sldMk cId="3098030067" sldId="268"/>
            <ac:spMk id="11" creationId="{B19ED230-AEEB-414B-8636-34383BFF1B36}"/>
          </ac:spMkLst>
        </pc:spChg>
        <pc:spChg chg="mod">
          <ac:chgData name="Shahril N S B (FCES)" userId="2a66e84e-a893-4881-ac11-0c0c9dd397a9" providerId="ADAL" clId="{2D1EA22B-7900-49B8-95E1-ED606E0971CC}" dt="2020-11-23T02:16:26.617" v="682" actId="20577"/>
          <ac:spMkLst>
            <pc:docMk/>
            <pc:sldMk cId="3098030067" sldId="268"/>
            <ac:spMk id="16" creationId="{97268EA9-14C5-4884-BE16-CA80E02831B5}"/>
          </ac:spMkLst>
        </pc:spChg>
        <pc:spChg chg="mod">
          <ac:chgData name="Shahril N S B (FCES)" userId="2a66e84e-a893-4881-ac11-0c0c9dd397a9" providerId="ADAL" clId="{2D1EA22B-7900-49B8-95E1-ED606E0971CC}" dt="2020-11-23T02:05:08.700" v="497" actId="1076"/>
          <ac:spMkLst>
            <pc:docMk/>
            <pc:sldMk cId="3098030067" sldId="268"/>
            <ac:spMk id="28" creationId="{D4CF829D-1B1A-44A0-9E7B-19AF565E87A8}"/>
          </ac:spMkLst>
        </pc:spChg>
        <pc:picChg chg="add del mod">
          <ac:chgData name="Shahril N S B (FCES)" userId="2a66e84e-a893-4881-ac11-0c0c9dd397a9" providerId="ADAL" clId="{2D1EA22B-7900-49B8-95E1-ED606E0971CC}" dt="2020-11-23T02:08:45.263" v="519" actId="478"/>
          <ac:picMkLst>
            <pc:docMk/>
            <pc:sldMk cId="3098030067" sldId="268"/>
            <ac:picMk id="7" creationId="{D1F305F0-09BD-4E3F-B94B-2DC72685CE59}"/>
          </ac:picMkLst>
        </pc:picChg>
        <pc:picChg chg="add del mod">
          <ac:chgData name="Shahril N S B (FCES)" userId="2a66e84e-a893-4881-ac11-0c0c9dd397a9" providerId="ADAL" clId="{2D1EA22B-7900-49B8-95E1-ED606E0971CC}" dt="2020-11-23T02:07:54.299" v="512" actId="478"/>
          <ac:picMkLst>
            <pc:docMk/>
            <pc:sldMk cId="3098030067" sldId="268"/>
            <ac:picMk id="8" creationId="{5BEBFA1F-EF3B-4D67-B7A1-A199CD2DFCE6}"/>
          </ac:picMkLst>
        </pc:picChg>
        <pc:picChg chg="add mod">
          <ac:chgData name="Shahril N S B (FCES)" userId="2a66e84e-a893-4881-ac11-0c0c9dd397a9" providerId="ADAL" clId="{2D1EA22B-7900-49B8-95E1-ED606E0971CC}" dt="2020-11-23T02:08:55.863" v="522" actId="1076"/>
          <ac:picMkLst>
            <pc:docMk/>
            <pc:sldMk cId="3098030067" sldId="268"/>
            <ac:picMk id="9" creationId="{96553249-88A6-48C2-967E-11B0C031D4CF}"/>
          </ac:picMkLst>
        </pc:picChg>
      </pc:sldChg>
      <pc:sldChg chg="modTransition">
        <pc:chgData name="Shahril N S B (FCES)" userId="2a66e84e-a893-4881-ac11-0c0c9dd397a9" providerId="ADAL" clId="{2D1EA22B-7900-49B8-95E1-ED606E0971CC}" dt="2020-11-19T02:39:57.189" v="62"/>
        <pc:sldMkLst>
          <pc:docMk/>
          <pc:sldMk cId="3068806287" sldId="269"/>
        </pc:sldMkLst>
      </pc:sldChg>
      <pc:sldChg chg="addSp delSp modSp mod modTransition">
        <pc:chgData name="Shahril N S B (FCES)" userId="2a66e84e-a893-4881-ac11-0c0c9dd397a9" providerId="ADAL" clId="{2D1EA22B-7900-49B8-95E1-ED606E0971CC}" dt="2020-11-22T13:21:02.287" v="201"/>
        <pc:sldMkLst>
          <pc:docMk/>
          <pc:sldMk cId="3547220121" sldId="270"/>
        </pc:sldMkLst>
        <pc:spChg chg="ord">
          <ac:chgData name="Shahril N S B (FCES)" userId="2a66e84e-a893-4881-ac11-0c0c9dd397a9" providerId="ADAL" clId="{2D1EA22B-7900-49B8-95E1-ED606E0971CC}" dt="2020-11-19T02:45:34.732" v="80" actId="166"/>
          <ac:spMkLst>
            <pc:docMk/>
            <pc:sldMk cId="3547220121" sldId="270"/>
            <ac:spMk id="4" creationId="{20A21D85-3C39-4E64-B665-0428471EC488}"/>
          </ac:spMkLst>
        </pc:spChg>
        <pc:picChg chg="add del mod">
          <ac:chgData name="Shahril N S B (FCES)" userId="2a66e84e-a893-4881-ac11-0c0c9dd397a9" providerId="ADAL" clId="{2D1EA22B-7900-49B8-95E1-ED606E0971CC}" dt="2020-11-19T02:44:32.857" v="69" actId="478"/>
          <ac:picMkLst>
            <pc:docMk/>
            <pc:sldMk cId="3547220121" sldId="270"/>
            <ac:picMk id="6" creationId="{FE069BCE-218E-4857-B781-803C4A8BD22F}"/>
          </ac:picMkLst>
        </pc:picChg>
        <pc:picChg chg="add del mod ord">
          <ac:chgData name="Shahril N S B (FCES)" userId="2a66e84e-a893-4881-ac11-0c0c9dd397a9" providerId="ADAL" clId="{2D1EA22B-7900-49B8-95E1-ED606E0971CC}" dt="2020-11-19T02:46:39.842" v="86" actId="478"/>
          <ac:picMkLst>
            <pc:docMk/>
            <pc:sldMk cId="3547220121" sldId="270"/>
            <ac:picMk id="9" creationId="{DC50339E-136C-4FFE-89C1-4949ED52B1F1}"/>
          </ac:picMkLst>
        </pc:picChg>
        <pc:picChg chg="del">
          <ac:chgData name="Shahril N S B (FCES)" userId="2a66e84e-a893-4881-ac11-0c0c9dd397a9" providerId="ADAL" clId="{2D1EA22B-7900-49B8-95E1-ED606E0971CC}" dt="2020-11-19T02:44:16.434" v="66" actId="478"/>
          <ac:picMkLst>
            <pc:docMk/>
            <pc:sldMk cId="3547220121" sldId="270"/>
            <ac:picMk id="12" creationId="{D1D38BC4-53CB-4790-9082-DE799892E50B}"/>
          </ac:picMkLst>
        </pc:picChg>
        <pc:picChg chg="add del mod">
          <ac:chgData name="Shahril N S B (FCES)" userId="2a66e84e-a893-4881-ac11-0c0c9dd397a9" providerId="ADAL" clId="{2D1EA22B-7900-49B8-95E1-ED606E0971CC}" dt="2020-11-19T02:50:53.932" v="91" actId="478"/>
          <ac:picMkLst>
            <pc:docMk/>
            <pc:sldMk cId="3547220121" sldId="270"/>
            <ac:picMk id="13" creationId="{07113437-78C0-4831-8030-65CA114F60B6}"/>
          </ac:picMkLst>
        </pc:picChg>
        <pc:picChg chg="add mod modCrop">
          <ac:chgData name="Shahril N S B (FCES)" userId="2a66e84e-a893-4881-ac11-0c0c9dd397a9" providerId="ADAL" clId="{2D1EA22B-7900-49B8-95E1-ED606E0971CC}" dt="2020-11-19T02:54:34.823" v="120" actId="1076"/>
          <ac:picMkLst>
            <pc:docMk/>
            <pc:sldMk cId="3547220121" sldId="270"/>
            <ac:picMk id="15" creationId="{E4A3F700-D603-4242-9446-8C9B39AC39F9}"/>
          </ac:picMkLst>
        </pc:picChg>
      </pc:sldChg>
    </pc:docChg>
  </pc:docChgLst>
  <pc:docChgLst>
    <pc:chgData name="Beynon J (FCES)" userId="S::30005218@students.southwales.ac.uk::69f6bbc5-43b5-42f7-8413-93004b84fc11" providerId="AD" clId="Web-{9BA32521-EE0D-12F6-1B34-7A767D109C1D}"/>
    <pc:docChg chg="modSld">
      <pc:chgData name="Beynon J (FCES)" userId="S::30005218@students.southwales.ac.uk::69f6bbc5-43b5-42f7-8413-93004b84fc11" providerId="AD" clId="Web-{9BA32521-EE0D-12F6-1B34-7A767D109C1D}" dt="2020-11-22T16:21:45.311" v="257" actId="20577"/>
      <pc:docMkLst>
        <pc:docMk/>
      </pc:docMkLst>
      <pc:sldChg chg="modSp">
        <pc:chgData name="Beynon J (FCES)" userId="S::30005218@students.southwales.ac.uk::69f6bbc5-43b5-42f7-8413-93004b84fc11" providerId="AD" clId="Web-{9BA32521-EE0D-12F6-1B34-7A767D109C1D}" dt="2020-11-22T16:21:44.671" v="255" actId="20577"/>
        <pc:sldMkLst>
          <pc:docMk/>
          <pc:sldMk cId="4134972195" sldId="262"/>
        </pc:sldMkLst>
        <pc:spChg chg="mod">
          <ac:chgData name="Beynon J (FCES)" userId="S::30005218@students.southwales.ac.uk::69f6bbc5-43b5-42f7-8413-93004b84fc11" providerId="AD" clId="Web-{9BA32521-EE0D-12F6-1B34-7A767D109C1D}" dt="2020-11-22T16:21:44.671" v="255" actId="20577"/>
          <ac:spMkLst>
            <pc:docMk/>
            <pc:sldMk cId="4134972195" sldId="262"/>
            <ac:spMk id="12" creationId="{490EA33F-B0F9-4FBF-8100-6B10FE33B1C4}"/>
          </ac:spMkLst>
        </pc:spChg>
      </pc:sldChg>
    </pc:docChg>
  </pc:docChgLst>
  <pc:docChgLst>
    <pc:chgData name="Impey L J (FCES)" userId="S::30005227@students.southwales.ac.uk::b3bd2dd4-8f8e-4bb5-b3af-7183de240ada" providerId="AD" clId="Web-{49940D9E-0CA9-CCA7-70C3-7BEA85679A5C}"/>
    <pc:docChg chg="modSld">
      <pc:chgData name="Impey L J (FCES)" userId="S::30005227@students.southwales.ac.uk::b3bd2dd4-8f8e-4bb5-b3af-7183de240ada" providerId="AD" clId="Web-{49940D9E-0CA9-CCA7-70C3-7BEA85679A5C}" dt="2020-11-18T14:21:54.917" v="2" actId="1076"/>
      <pc:docMkLst>
        <pc:docMk/>
      </pc:docMkLst>
      <pc:sldChg chg="modSp">
        <pc:chgData name="Impey L J (FCES)" userId="S::30005227@students.southwales.ac.uk::b3bd2dd4-8f8e-4bb5-b3af-7183de240ada" providerId="AD" clId="Web-{49940D9E-0CA9-CCA7-70C3-7BEA85679A5C}" dt="2020-11-18T14:21:54.917" v="2" actId="1076"/>
        <pc:sldMkLst>
          <pc:docMk/>
          <pc:sldMk cId="658235172" sldId="259"/>
        </pc:sldMkLst>
        <pc:spChg chg="mod">
          <ac:chgData name="Impey L J (FCES)" userId="S::30005227@students.southwales.ac.uk::b3bd2dd4-8f8e-4bb5-b3af-7183de240ada" providerId="AD" clId="Web-{49940D9E-0CA9-CCA7-70C3-7BEA85679A5C}" dt="2020-11-18T14:21:54.917" v="2" actId="1076"/>
          <ac:spMkLst>
            <pc:docMk/>
            <pc:sldMk cId="658235172" sldId="259"/>
            <ac:spMk id="22" creationId="{F8E2E87F-048A-44F7-B835-9C2201D8ED14}"/>
          </ac:spMkLst>
        </pc:spChg>
      </pc:sldChg>
    </pc:docChg>
  </pc:docChgLst>
  <pc:docChgLst>
    <pc:chgData name="Beynon J (FCES)" userId="S::30005218@students.southwales.ac.uk::69f6bbc5-43b5-42f7-8413-93004b84fc11" providerId="AD" clId="Web-{6D329F79-26F8-DCFE-E582-3BD25B3860F5}"/>
    <pc:docChg chg="modSld sldOrd">
      <pc:chgData name="Beynon J (FCES)" userId="S::30005218@students.southwales.ac.uk::69f6bbc5-43b5-42f7-8413-93004b84fc11" providerId="AD" clId="Web-{6D329F79-26F8-DCFE-E582-3BD25B3860F5}" dt="2020-11-18T15:51:24.202" v="253" actId="1076"/>
      <pc:docMkLst>
        <pc:docMk/>
      </pc:docMkLst>
      <pc:sldChg chg="modSp">
        <pc:chgData name="Beynon J (FCES)" userId="S::30005218@students.southwales.ac.uk::69f6bbc5-43b5-42f7-8413-93004b84fc11" providerId="AD" clId="Web-{6D329F79-26F8-DCFE-E582-3BD25B3860F5}" dt="2020-11-18T15:51:24.202" v="253" actId="1076"/>
        <pc:sldMkLst>
          <pc:docMk/>
          <pc:sldMk cId="658235172" sldId="259"/>
        </pc:sldMkLst>
        <pc:picChg chg="mod">
          <ac:chgData name="Beynon J (FCES)" userId="S::30005218@students.southwales.ac.uk::69f6bbc5-43b5-42f7-8413-93004b84fc11" providerId="AD" clId="Web-{6D329F79-26F8-DCFE-E582-3BD25B3860F5}" dt="2020-11-18T15:51:24.202" v="253" actId="1076"/>
          <ac:picMkLst>
            <pc:docMk/>
            <pc:sldMk cId="658235172" sldId="259"/>
            <ac:picMk id="2" creationId="{56BCB3D2-93C3-464A-9939-0FEE92A1C06C}"/>
          </ac:picMkLst>
        </pc:picChg>
      </pc:sldChg>
      <pc:sldChg chg="addSp modSp ord modMedia addAnim">
        <pc:chgData name="Beynon J (FCES)" userId="S::30005218@students.southwales.ac.uk::69f6bbc5-43b5-42f7-8413-93004b84fc11" providerId="AD" clId="Web-{6D329F79-26F8-DCFE-E582-3BD25B3860F5}" dt="2020-11-18T15:51:12.077" v="252" actId="1076"/>
        <pc:sldMkLst>
          <pc:docMk/>
          <pc:sldMk cId="3068806287" sldId="269"/>
        </pc:sldMkLst>
        <pc:spChg chg="mod">
          <ac:chgData name="Beynon J (FCES)" userId="S::30005218@students.southwales.ac.uk::69f6bbc5-43b5-42f7-8413-93004b84fc11" providerId="AD" clId="Web-{6D329F79-26F8-DCFE-E582-3BD25B3860F5}" dt="2020-11-18T15:50:45.389" v="248" actId="20577"/>
          <ac:spMkLst>
            <pc:docMk/>
            <pc:sldMk cId="3068806287" sldId="269"/>
            <ac:spMk id="8" creationId="{300C9919-2C3B-4EBB-A31E-28CEB0B4722F}"/>
          </ac:spMkLst>
        </pc:spChg>
        <pc:picChg chg="add mod">
          <ac:chgData name="Beynon J (FCES)" userId="S::30005218@students.southwales.ac.uk::69f6bbc5-43b5-42f7-8413-93004b84fc11" providerId="AD" clId="Web-{6D329F79-26F8-DCFE-E582-3BD25B3860F5}" dt="2020-11-18T15:51:12.077" v="252" actId="1076"/>
          <ac:picMkLst>
            <pc:docMk/>
            <pc:sldMk cId="3068806287" sldId="269"/>
            <ac:picMk id="4" creationId="{7CB82BFC-A690-4E4A-BC50-4E8AC07750D7}"/>
          </ac:picMkLst>
        </pc:picChg>
      </pc:sldChg>
    </pc:docChg>
  </pc:docChgLst>
  <pc:docChgLst>
    <pc:chgData name="Beynon J (FCES)" userId="S::30005218@students.southwales.ac.uk::69f6bbc5-43b5-42f7-8413-93004b84fc11" providerId="AD" clId="Web-{58E99F07-8839-DFF9-7F0B-94DF6D2FE431}"/>
    <pc:docChg chg="modSld">
      <pc:chgData name="Beynon J (FCES)" userId="S::30005218@students.southwales.ac.uk::69f6bbc5-43b5-42f7-8413-93004b84fc11" providerId="AD" clId="Web-{58E99F07-8839-DFF9-7F0B-94DF6D2FE431}" dt="2020-11-18T15:08:20.572" v="734" actId="20577"/>
      <pc:docMkLst>
        <pc:docMk/>
      </pc:docMkLst>
      <pc:sldChg chg="addSp delSp modSp">
        <pc:chgData name="Beynon J (FCES)" userId="S::30005218@students.southwales.ac.uk::69f6bbc5-43b5-42f7-8413-93004b84fc11" providerId="AD" clId="Web-{58E99F07-8839-DFF9-7F0B-94DF6D2FE431}" dt="2020-11-18T15:08:20.572" v="733" actId="20577"/>
        <pc:sldMkLst>
          <pc:docMk/>
          <pc:sldMk cId="4134972195" sldId="262"/>
        </pc:sldMkLst>
        <pc:spChg chg="del">
          <ac:chgData name="Beynon J (FCES)" userId="S::30005218@students.southwales.ac.uk::69f6bbc5-43b5-42f7-8413-93004b84fc11" providerId="AD" clId="Web-{58E99F07-8839-DFF9-7F0B-94DF6D2FE431}" dt="2020-11-18T14:48:38.492" v="406"/>
          <ac:spMkLst>
            <pc:docMk/>
            <pc:sldMk cId="4134972195" sldId="262"/>
            <ac:spMk id="2" creationId="{1F40C348-945F-4916-B7EC-285E6FFC1B3E}"/>
          </ac:spMkLst>
        </pc:spChg>
        <pc:spChg chg="mod">
          <ac:chgData name="Beynon J (FCES)" userId="S::30005218@students.southwales.ac.uk::69f6bbc5-43b5-42f7-8413-93004b84fc11" providerId="AD" clId="Web-{58E99F07-8839-DFF9-7F0B-94DF6D2FE431}" dt="2020-11-18T14:56:37.037" v="491" actId="1076"/>
          <ac:spMkLst>
            <pc:docMk/>
            <pc:sldMk cId="4134972195" sldId="262"/>
            <ac:spMk id="4" creationId="{2767D3C4-B3B0-4931-AC95-6598D9AA11A5}"/>
          </ac:spMkLst>
        </pc:spChg>
        <pc:spChg chg="mod">
          <ac:chgData name="Beynon J (FCES)" userId="S::30005218@students.southwales.ac.uk::69f6bbc5-43b5-42f7-8413-93004b84fc11" providerId="AD" clId="Web-{58E99F07-8839-DFF9-7F0B-94DF6D2FE431}" dt="2020-11-18T14:56:47.224" v="495" actId="20577"/>
          <ac:spMkLst>
            <pc:docMk/>
            <pc:sldMk cId="4134972195" sldId="262"/>
            <ac:spMk id="5" creationId="{7B6935C5-70F2-4F22-8A87-1D324ED5AD69}"/>
          </ac:spMkLst>
        </pc:spChg>
        <pc:spChg chg="mod">
          <ac:chgData name="Beynon J (FCES)" userId="S::30005218@students.southwales.ac.uk::69f6bbc5-43b5-42f7-8413-93004b84fc11" providerId="AD" clId="Web-{58E99F07-8839-DFF9-7F0B-94DF6D2FE431}" dt="2020-11-18T14:56:47.381" v="497" actId="1076"/>
          <ac:spMkLst>
            <pc:docMk/>
            <pc:sldMk cId="4134972195" sldId="262"/>
            <ac:spMk id="8" creationId="{31560E0C-2CF2-4596-98EF-B700AE16A5AC}"/>
          </ac:spMkLst>
        </pc:spChg>
        <pc:spChg chg="add mod ord">
          <ac:chgData name="Beynon J (FCES)" userId="S::30005218@students.southwales.ac.uk::69f6bbc5-43b5-42f7-8413-93004b84fc11" providerId="AD" clId="Web-{58E99F07-8839-DFF9-7F0B-94DF6D2FE431}" dt="2020-11-18T14:57:00.225" v="501" actId="1076"/>
          <ac:spMkLst>
            <pc:docMk/>
            <pc:sldMk cId="4134972195" sldId="262"/>
            <ac:spMk id="9" creationId="{8DA23B8E-0300-413C-B243-74F87F2FA95D}"/>
          </ac:spMkLst>
        </pc:spChg>
        <pc:spChg chg="add mod">
          <ac:chgData name="Beynon J (FCES)" userId="S::30005218@students.southwales.ac.uk::69f6bbc5-43b5-42f7-8413-93004b84fc11" providerId="AD" clId="Web-{58E99F07-8839-DFF9-7F0B-94DF6D2FE431}" dt="2020-11-18T15:08:20.572" v="733" actId="20577"/>
          <ac:spMkLst>
            <pc:docMk/>
            <pc:sldMk cId="4134972195" sldId="262"/>
            <ac:spMk id="12" creationId="{490EA33F-B0F9-4FBF-8100-6B10FE33B1C4}"/>
          </ac:spMkLst>
        </pc:spChg>
        <pc:picChg chg="mod">
          <ac:chgData name="Beynon J (FCES)" userId="S::30005218@students.southwales.ac.uk::69f6bbc5-43b5-42f7-8413-93004b84fc11" providerId="AD" clId="Web-{58E99F07-8839-DFF9-7F0B-94DF6D2FE431}" dt="2020-11-18T14:57:49.210" v="504" actId="1076"/>
          <ac:picMkLst>
            <pc:docMk/>
            <pc:sldMk cId="4134972195" sldId="262"/>
            <ac:picMk id="3" creationId="{9FB065A1-8EAF-4580-929E-AE6EA3392620}"/>
          </ac:picMkLst>
        </pc:picChg>
        <pc:picChg chg="add mod">
          <ac:chgData name="Beynon J (FCES)" userId="S::30005218@students.southwales.ac.uk::69f6bbc5-43b5-42f7-8413-93004b84fc11" providerId="AD" clId="Web-{58E99F07-8839-DFF9-7F0B-94DF6D2FE431}" dt="2020-11-18T14:56:57.225" v="500" actId="1076"/>
          <ac:picMkLst>
            <pc:docMk/>
            <pc:sldMk cId="4134972195" sldId="262"/>
            <ac:picMk id="7" creationId="{F558FEBD-42F0-46CF-8D3E-FCCCC811A7ED}"/>
          </ac:picMkLst>
        </pc:picChg>
        <pc:picChg chg="add mod">
          <ac:chgData name="Beynon J (FCES)" userId="S::30005218@students.southwales.ac.uk::69f6bbc5-43b5-42f7-8413-93004b84fc11" providerId="AD" clId="Web-{58E99F07-8839-DFF9-7F0B-94DF6D2FE431}" dt="2020-11-18T14:59:46.839" v="509" actId="1076"/>
          <ac:picMkLst>
            <pc:docMk/>
            <pc:sldMk cId="4134972195" sldId="262"/>
            <ac:picMk id="10" creationId="{4BA2BE6A-9F88-4C83-946E-F84C24BC77FF}"/>
          </ac:picMkLst>
        </pc:picChg>
        <pc:picChg chg="add mod">
          <ac:chgData name="Beynon J (FCES)" userId="S::30005218@students.southwales.ac.uk::69f6bbc5-43b5-42f7-8413-93004b84fc11" providerId="AD" clId="Web-{58E99F07-8839-DFF9-7F0B-94DF6D2FE431}" dt="2020-11-18T14:57:53.570" v="506" actId="1076"/>
          <ac:picMkLst>
            <pc:docMk/>
            <pc:sldMk cId="4134972195" sldId="262"/>
            <ac:picMk id="11" creationId="{FFCFDC89-A048-44F2-9AA8-CCC514878476}"/>
          </ac:picMkLst>
        </pc:picChg>
      </pc:sldChg>
    </pc:docChg>
  </pc:docChgLst>
  <pc:docChgLst>
    <pc:chgData name="Shahril N S B (FCES)" userId="S::18108598@students.southwales.ac.uk::2a66e84e-a893-4881-ac11-0c0c9dd397a9" providerId="AD" clId="Web-{6D52E4E6-39B8-75F7-3B7F-C5E5A040DC4A}"/>
    <pc:docChg chg="modSld">
      <pc:chgData name="Shahril N S B (FCES)" userId="S::18108598@students.southwales.ac.uk::2a66e84e-a893-4881-ac11-0c0c9dd397a9" providerId="AD" clId="Web-{6D52E4E6-39B8-75F7-3B7F-C5E5A040DC4A}" dt="2020-11-18T14:41:24.350" v="479" actId="20577"/>
      <pc:docMkLst>
        <pc:docMk/>
      </pc:docMkLst>
      <pc:sldChg chg="addSp modSp">
        <pc:chgData name="Shahril N S B (FCES)" userId="S::18108598@students.southwales.ac.uk::2a66e84e-a893-4881-ac11-0c0c9dd397a9" providerId="AD" clId="Web-{6D52E4E6-39B8-75F7-3B7F-C5E5A040DC4A}" dt="2020-11-18T14:24:19.477" v="333" actId="1076"/>
        <pc:sldMkLst>
          <pc:docMk/>
          <pc:sldMk cId="2429377107" sldId="256"/>
        </pc:sldMkLst>
        <pc:picChg chg="add mod">
          <ac:chgData name="Shahril N S B (FCES)" userId="S::18108598@students.southwales.ac.uk::2a66e84e-a893-4881-ac11-0c0c9dd397a9" providerId="AD" clId="Web-{6D52E4E6-39B8-75F7-3B7F-C5E5A040DC4A}" dt="2020-11-18T14:24:19.477" v="333" actId="1076"/>
          <ac:picMkLst>
            <pc:docMk/>
            <pc:sldMk cId="2429377107" sldId="256"/>
            <ac:picMk id="4" creationId="{A398E751-45B5-453F-890D-B156B7B4B4EA}"/>
          </ac:picMkLst>
        </pc:picChg>
      </pc:sldChg>
      <pc:sldChg chg="modSp">
        <pc:chgData name="Shahril N S B (FCES)" userId="S::18108598@students.southwales.ac.uk::2a66e84e-a893-4881-ac11-0c0c9dd397a9" providerId="AD" clId="Web-{6D52E4E6-39B8-75F7-3B7F-C5E5A040DC4A}" dt="2020-11-18T14:41:07.115" v="452" actId="20577"/>
        <pc:sldMkLst>
          <pc:docMk/>
          <pc:sldMk cId="2122732324" sldId="257"/>
        </pc:sldMkLst>
        <pc:spChg chg="mod">
          <ac:chgData name="Shahril N S B (FCES)" userId="S::18108598@students.southwales.ac.uk::2a66e84e-a893-4881-ac11-0c0c9dd397a9" providerId="AD" clId="Web-{6D52E4E6-39B8-75F7-3B7F-C5E5A040DC4A}" dt="2020-11-18T14:14:53.662" v="214" actId="20577"/>
          <ac:spMkLst>
            <pc:docMk/>
            <pc:sldMk cId="2122732324" sldId="257"/>
            <ac:spMk id="18" creationId="{A34B8AC1-96C6-4FE7-8B5B-331AF032B538}"/>
          </ac:spMkLst>
        </pc:spChg>
        <pc:spChg chg="mod">
          <ac:chgData name="Shahril N S B (FCES)" userId="S::18108598@students.southwales.ac.uk::2a66e84e-a893-4881-ac11-0c0c9dd397a9" providerId="AD" clId="Web-{6D52E4E6-39B8-75F7-3B7F-C5E5A040DC4A}" dt="2020-11-18T14:41:07.115" v="452" actId="20577"/>
          <ac:spMkLst>
            <pc:docMk/>
            <pc:sldMk cId="2122732324" sldId="257"/>
            <ac:spMk id="24" creationId="{BC41BDDE-B6A4-4165-AEF2-7357B840049B}"/>
          </ac:spMkLst>
        </pc:spChg>
      </pc:sldChg>
      <pc:sldChg chg="modSp">
        <pc:chgData name="Shahril N S B (FCES)" userId="S::18108598@students.southwales.ac.uk::2a66e84e-a893-4881-ac11-0c0c9dd397a9" providerId="AD" clId="Web-{6D52E4E6-39B8-75F7-3B7F-C5E5A040DC4A}" dt="2020-11-18T14:32:43.507" v="334" actId="1076"/>
        <pc:sldMkLst>
          <pc:docMk/>
          <pc:sldMk cId="1169046467" sldId="258"/>
        </pc:sldMkLst>
        <pc:spChg chg="mod">
          <ac:chgData name="Shahril N S B (FCES)" userId="S::18108598@students.southwales.ac.uk::2a66e84e-a893-4881-ac11-0c0c9dd397a9" providerId="AD" clId="Web-{6D52E4E6-39B8-75F7-3B7F-C5E5A040DC4A}" dt="2020-11-18T14:32:43.507" v="334" actId="1076"/>
          <ac:spMkLst>
            <pc:docMk/>
            <pc:sldMk cId="1169046467" sldId="258"/>
            <ac:spMk id="3" creationId="{E3496C42-F33C-45DA-8853-CE30D07C85C3}"/>
          </ac:spMkLst>
        </pc:spChg>
        <pc:spChg chg="mod">
          <ac:chgData name="Shahril N S B (FCES)" userId="S::18108598@students.southwales.ac.uk::2a66e84e-a893-4881-ac11-0c0c9dd397a9" providerId="AD" clId="Web-{6D52E4E6-39B8-75F7-3B7F-C5E5A040DC4A}" dt="2020-11-18T14:17:05.827" v="217" actId="14100"/>
          <ac:spMkLst>
            <pc:docMk/>
            <pc:sldMk cId="1169046467" sldId="258"/>
            <ac:spMk id="5" creationId="{C1395CE1-1195-4132-93A0-CC8D2CA99B9E}"/>
          </ac:spMkLst>
        </pc:spChg>
        <pc:spChg chg="mod">
          <ac:chgData name="Shahril N S B (FCES)" userId="S::18108598@students.southwales.ac.uk::2a66e84e-a893-4881-ac11-0c0c9dd397a9" providerId="AD" clId="Web-{6D52E4E6-39B8-75F7-3B7F-C5E5A040DC4A}" dt="2020-11-18T14:23:16.145" v="329" actId="20577"/>
          <ac:spMkLst>
            <pc:docMk/>
            <pc:sldMk cId="1169046467" sldId="258"/>
            <ac:spMk id="8" creationId="{300C9919-2C3B-4EBB-A31E-28CEB0B4722F}"/>
          </ac:spMkLst>
        </pc:spChg>
        <pc:spChg chg="mod">
          <ac:chgData name="Shahril N S B (FCES)" userId="S::18108598@students.southwales.ac.uk::2a66e84e-a893-4881-ac11-0c0c9dd397a9" providerId="AD" clId="Web-{6D52E4E6-39B8-75F7-3B7F-C5E5A040DC4A}" dt="2020-11-18T14:20:42.152" v="220" actId="1076"/>
          <ac:spMkLst>
            <pc:docMk/>
            <pc:sldMk cId="1169046467" sldId="258"/>
            <ac:spMk id="10" creationId="{C35BB815-5E9A-433B-8FB7-3C270D9541A5}"/>
          </ac:spMkLst>
        </pc:spChg>
        <pc:picChg chg="mod">
          <ac:chgData name="Shahril N S B (FCES)" userId="S::18108598@students.southwales.ac.uk::2a66e84e-a893-4881-ac11-0c0c9dd397a9" providerId="AD" clId="Web-{6D52E4E6-39B8-75F7-3B7F-C5E5A040DC4A}" dt="2020-11-18T14:17:13.593" v="218" actId="14100"/>
          <ac:picMkLst>
            <pc:docMk/>
            <pc:sldMk cId="1169046467" sldId="258"/>
            <ac:picMk id="7" creationId="{AA8D4DC9-D28E-4D29-A51B-E45496C344E4}"/>
          </ac:picMkLst>
        </pc:picChg>
      </pc:sldChg>
      <pc:sldChg chg="addSp modSp">
        <pc:chgData name="Shahril N S B (FCES)" userId="S::18108598@students.southwales.ac.uk::2a66e84e-a893-4881-ac11-0c0c9dd397a9" providerId="AD" clId="Web-{6D52E4E6-39B8-75F7-3B7F-C5E5A040DC4A}" dt="2020-11-18T14:34:11.512" v="373" actId="1076"/>
        <pc:sldMkLst>
          <pc:docMk/>
          <pc:sldMk cId="658235172" sldId="259"/>
        </pc:sldMkLst>
        <pc:spChg chg="add mod">
          <ac:chgData name="Shahril N S B (FCES)" userId="S::18108598@students.southwales.ac.uk::2a66e84e-a893-4881-ac11-0c0c9dd397a9" providerId="AD" clId="Web-{6D52E4E6-39B8-75F7-3B7F-C5E5A040DC4A}" dt="2020-11-18T14:34:11.512" v="373" actId="1076"/>
          <ac:spMkLst>
            <pc:docMk/>
            <pc:sldMk cId="658235172" sldId="259"/>
            <ac:spMk id="4" creationId="{C84BACE6-389F-44AE-818D-F6DE75D2FC0A}"/>
          </ac:spMkLst>
        </pc:spChg>
        <pc:spChg chg="mod">
          <ac:chgData name="Shahril N S B (FCES)" userId="S::18108598@students.southwales.ac.uk::2a66e84e-a893-4881-ac11-0c0c9dd397a9" providerId="AD" clId="Web-{6D52E4E6-39B8-75F7-3B7F-C5E5A040DC4A}" dt="2020-11-18T14:13:08.287" v="211" actId="14100"/>
          <ac:spMkLst>
            <pc:docMk/>
            <pc:sldMk cId="658235172" sldId="259"/>
            <ac:spMk id="36" creationId="{08C99918-59CB-445B-A38A-6C27732B693B}"/>
          </ac:spMkLst>
        </pc:spChg>
      </pc:sldChg>
      <pc:sldChg chg="addSp delSp modSp">
        <pc:chgData name="Shahril N S B (FCES)" userId="S::18108598@students.southwales.ac.uk::2a66e84e-a893-4881-ac11-0c0c9dd397a9" providerId="AD" clId="Web-{6D52E4E6-39B8-75F7-3B7F-C5E5A040DC4A}" dt="2020-11-18T14:33:19.400" v="341"/>
        <pc:sldMkLst>
          <pc:docMk/>
          <pc:sldMk cId="2024717591" sldId="260"/>
        </pc:sldMkLst>
        <pc:spChg chg="add del mod">
          <ac:chgData name="Shahril N S B (FCES)" userId="S::18108598@students.southwales.ac.uk::2a66e84e-a893-4881-ac11-0c0c9dd397a9" providerId="AD" clId="Web-{6D52E4E6-39B8-75F7-3B7F-C5E5A040DC4A}" dt="2020-11-18T14:33:19.400" v="341"/>
          <ac:spMkLst>
            <pc:docMk/>
            <pc:sldMk cId="2024717591" sldId="260"/>
            <ac:spMk id="16" creationId="{33F7A68A-056A-4DE3-91CF-B964B10B2A3A}"/>
          </ac:spMkLst>
        </pc:spChg>
        <pc:spChg chg="mod">
          <ac:chgData name="Shahril N S B (FCES)" userId="S::18108598@students.southwales.ac.uk::2a66e84e-a893-4881-ac11-0c0c9dd397a9" providerId="AD" clId="Web-{6D52E4E6-39B8-75F7-3B7F-C5E5A040DC4A}" dt="2020-11-18T14:12:15.082" v="208" actId="20577"/>
          <ac:spMkLst>
            <pc:docMk/>
            <pc:sldMk cId="2024717591" sldId="260"/>
            <ac:spMk id="44" creationId="{65558608-8C58-44ED-839B-B14FE14E4CA6}"/>
          </ac:spMkLst>
        </pc:spChg>
        <pc:spChg chg="mod">
          <ac:chgData name="Shahril N S B (FCES)" userId="S::18108598@students.southwales.ac.uk::2a66e84e-a893-4881-ac11-0c0c9dd397a9" providerId="AD" clId="Web-{6D52E4E6-39B8-75F7-3B7F-C5E5A040DC4A}" dt="2020-11-18T14:20:17.072" v="219" actId="14100"/>
          <ac:spMkLst>
            <pc:docMk/>
            <pc:sldMk cId="2024717591" sldId="260"/>
            <ac:spMk id="45" creationId="{01D2879E-252B-45ED-AB79-8128A7F8001D}"/>
          </ac:spMkLst>
        </pc:spChg>
        <pc:spChg chg="mod">
          <ac:chgData name="Shahril N S B (FCES)" userId="S::18108598@students.southwales.ac.uk::2a66e84e-a893-4881-ac11-0c0c9dd397a9" providerId="AD" clId="Web-{6D52E4E6-39B8-75F7-3B7F-C5E5A040DC4A}" dt="2020-11-18T14:32:56.774" v="338" actId="1076"/>
          <ac:spMkLst>
            <pc:docMk/>
            <pc:sldMk cId="2024717591" sldId="260"/>
            <ac:spMk id="70" creationId="{D0D0E159-45EE-41EE-B2B7-55D31D7EDDC6}"/>
          </ac:spMkLst>
        </pc:spChg>
      </pc:sldChg>
      <pc:sldChg chg="addSp modSp">
        <pc:chgData name="Shahril N S B (FCES)" userId="S::18108598@students.southwales.ac.uk::2a66e84e-a893-4881-ac11-0c0c9dd397a9" providerId="AD" clId="Web-{6D52E4E6-39B8-75F7-3B7F-C5E5A040DC4A}" dt="2020-11-18T14:38:55.248" v="427" actId="20577"/>
        <pc:sldMkLst>
          <pc:docMk/>
          <pc:sldMk cId="4134972195" sldId="262"/>
        </pc:sldMkLst>
        <pc:spChg chg="add mod">
          <ac:chgData name="Shahril N S B (FCES)" userId="S::18108598@students.southwales.ac.uk::2a66e84e-a893-4881-ac11-0c0c9dd397a9" providerId="AD" clId="Web-{6D52E4E6-39B8-75F7-3B7F-C5E5A040DC4A}" dt="2020-11-18T14:38:55.248" v="427" actId="20577"/>
          <ac:spMkLst>
            <pc:docMk/>
            <pc:sldMk cId="4134972195" sldId="262"/>
            <ac:spMk id="6" creationId="{9738A9CF-CB6C-4D14-9FB9-8160C37369FC}"/>
          </ac:spMkLst>
        </pc:spChg>
      </pc:sldChg>
      <pc:sldChg chg="addSp modSp">
        <pc:chgData name="Shahril N S B (FCES)" userId="S::18108598@students.southwales.ac.uk::2a66e84e-a893-4881-ac11-0c0c9dd397a9" providerId="AD" clId="Web-{6D52E4E6-39B8-75F7-3B7F-C5E5A040DC4A}" dt="2020-11-18T14:34:21.857" v="375" actId="1076"/>
        <pc:sldMkLst>
          <pc:docMk/>
          <pc:sldMk cId="739512995" sldId="263"/>
        </pc:sldMkLst>
        <pc:spChg chg="add mod">
          <ac:chgData name="Shahril N S B (FCES)" userId="S::18108598@students.southwales.ac.uk::2a66e84e-a893-4881-ac11-0c0c9dd397a9" providerId="AD" clId="Web-{6D52E4E6-39B8-75F7-3B7F-C5E5A040DC4A}" dt="2020-11-18T14:34:21.857" v="375" actId="1076"/>
          <ac:spMkLst>
            <pc:docMk/>
            <pc:sldMk cId="739512995" sldId="263"/>
            <ac:spMk id="3" creationId="{FF7C5EB7-7A08-48CD-95D0-937DF9426B4E}"/>
          </ac:spMkLst>
        </pc:spChg>
      </pc:sldChg>
      <pc:sldChg chg="addSp modSp">
        <pc:chgData name="Shahril N S B (FCES)" userId="S::18108598@students.southwales.ac.uk::2a66e84e-a893-4881-ac11-0c0c9dd397a9" providerId="AD" clId="Web-{6D52E4E6-39B8-75F7-3B7F-C5E5A040DC4A}" dt="2020-11-18T14:41:13.475" v="466" actId="20577"/>
        <pc:sldMkLst>
          <pc:docMk/>
          <pc:sldMk cId="4088223662" sldId="264"/>
        </pc:sldMkLst>
        <pc:spChg chg="add mod">
          <ac:chgData name="Shahril N S B (FCES)" userId="S::18108598@students.southwales.ac.uk::2a66e84e-a893-4881-ac11-0c0c9dd397a9" providerId="AD" clId="Web-{6D52E4E6-39B8-75F7-3B7F-C5E5A040DC4A}" dt="2020-11-18T14:41:13.475" v="466" actId="20577"/>
          <ac:spMkLst>
            <pc:docMk/>
            <pc:sldMk cId="4088223662" sldId="264"/>
            <ac:spMk id="2" creationId="{8D9B3A77-B913-41FA-8B5F-5DAAB6A19C68}"/>
          </ac:spMkLst>
        </pc:spChg>
        <pc:spChg chg="mod">
          <ac:chgData name="Shahril N S B (FCES)" userId="S::18108598@students.southwales.ac.uk::2a66e84e-a893-4881-ac11-0c0c9dd397a9" providerId="AD" clId="Web-{6D52E4E6-39B8-75F7-3B7F-C5E5A040DC4A}" dt="2020-11-18T14:40:13.956" v="435" actId="14100"/>
          <ac:spMkLst>
            <pc:docMk/>
            <pc:sldMk cId="4088223662" sldId="264"/>
            <ac:spMk id="36" creationId="{08C99918-59CB-445B-A38A-6C27732B693B}"/>
          </ac:spMkLst>
        </pc:spChg>
      </pc:sldChg>
      <pc:sldChg chg="addSp">
        <pc:chgData name="Shahril N S B (FCES)" userId="S::18108598@students.southwales.ac.uk::2a66e84e-a893-4881-ac11-0c0c9dd397a9" providerId="AD" clId="Web-{6D52E4E6-39B8-75F7-3B7F-C5E5A040DC4A}" dt="2020-11-18T14:39:02.014" v="430"/>
        <pc:sldMkLst>
          <pc:docMk/>
          <pc:sldMk cId="630045119" sldId="265"/>
        </pc:sldMkLst>
        <pc:spChg chg="add">
          <ac:chgData name="Shahril N S B (FCES)" userId="S::18108598@students.southwales.ac.uk::2a66e84e-a893-4881-ac11-0c0c9dd397a9" providerId="AD" clId="Web-{6D52E4E6-39B8-75F7-3B7F-C5E5A040DC4A}" dt="2020-11-18T14:39:02.014" v="430"/>
          <ac:spMkLst>
            <pc:docMk/>
            <pc:sldMk cId="630045119" sldId="265"/>
            <ac:spMk id="3" creationId="{D410317B-C871-48BC-B992-758E1E6FB951}"/>
          </ac:spMkLst>
        </pc:spChg>
      </pc:sldChg>
      <pc:sldChg chg="addSp modSp">
        <pc:chgData name="Shahril N S B (FCES)" userId="S::18108598@students.southwales.ac.uk::2a66e84e-a893-4881-ac11-0c0c9dd397a9" providerId="AD" clId="Web-{6D52E4E6-39B8-75F7-3B7F-C5E5A040DC4A}" dt="2020-11-18T14:34:50.687" v="377" actId="1076"/>
        <pc:sldMkLst>
          <pc:docMk/>
          <pc:sldMk cId="2559347174" sldId="266"/>
        </pc:sldMkLst>
        <pc:spChg chg="add mod">
          <ac:chgData name="Shahril N S B (FCES)" userId="S::18108598@students.southwales.ac.uk::2a66e84e-a893-4881-ac11-0c0c9dd397a9" providerId="AD" clId="Web-{6D52E4E6-39B8-75F7-3B7F-C5E5A040DC4A}" dt="2020-11-18T14:34:50.687" v="377" actId="1076"/>
          <ac:spMkLst>
            <pc:docMk/>
            <pc:sldMk cId="2559347174" sldId="266"/>
            <ac:spMk id="3" creationId="{EEA570AF-0C2C-481E-B6C4-845735B0510A}"/>
          </ac:spMkLst>
        </pc:spChg>
      </pc:sldChg>
      <pc:sldChg chg="addSp modSp">
        <pc:chgData name="Shahril N S B (FCES)" userId="S::18108598@students.southwales.ac.uk::2a66e84e-a893-4881-ac11-0c0c9dd397a9" providerId="AD" clId="Web-{6D52E4E6-39B8-75F7-3B7F-C5E5A040DC4A}" dt="2020-11-18T14:41:23.257" v="477" actId="20577"/>
        <pc:sldMkLst>
          <pc:docMk/>
          <pc:sldMk cId="3098030067" sldId="268"/>
        </pc:sldMkLst>
        <pc:spChg chg="add mod">
          <ac:chgData name="Shahril N S B (FCES)" userId="S::18108598@students.southwales.ac.uk::2a66e84e-a893-4881-ac11-0c0c9dd397a9" providerId="AD" clId="Web-{6D52E4E6-39B8-75F7-3B7F-C5E5A040DC4A}" dt="2020-11-18T14:41:23.257" v="477" actId="20577"/>
          <ac:spMkLst>
            <pc:docMk/>
            <pc:sldMk cId="3098030067" sldId="268"/>
            <ac:spMk id="3" creationId="{14E55CE9-D937-48CC-A632-472B6F353041}"/>
          </ac:spMkLst>
        </pc:spChg>
      </pc:sldChg>
      <pc:sldChg chg="addSp">
        <pc:chgData name="Shahril N S B (FCES)" userId="S::18108598@students.southwales.ac.uk::2a66e84e-a893-4881-ac11-0c0c9dd397a9" providerId="AD" clId="Web-{6D52E4E6-39B8-75F7-3B7F-C5E5A040DC4A}" dt="2020-11-18T14:39:07.139" v="431"/>
        <pc:sldMkLst>
          <pc:docMk/>
          <pc:sldMk cId="3068806287" sldId="269"/>
        </pc:sldMkLst>
        <pc:spChg chg="add">
          <ac:chgData name="Shahril N S B (FCES)" userId="S::18108598@students.southwales.ac.uk::2a66e84e-a893-4881-ac11-0c0c9dd397a9" providerId="AD" clId="Web-{6D52E4E6-39B8-75F7-3B7F-C5E5A040DC4A}" dt="2020-11-18T14:39:07.139" v="431"/>
          <ac:spMkLst>
            <pc:docMk/>
            <pc:sldMk cId="3068806287" sldId="269"/>
            <ac:spMk id="3" creationId="{33437D90-006D-4A4A-AF13-C0E5C0C417B1}"/>
          </ac:spMkLst>
        </pc:spChg>
      </pc:sldChg>
    </pc:docChg>
  </pc:docChgLst>
  <pc:docChgLst>
    <pc:chgData name="Shahril N S B (FCES)" userId="S::18108598@students.southwales.ac.uk::2a66e84e-a893-4881-ac11-0c0c9dd397a9" providerId="AD" clId="Web-{3D5BB56A-39BB-56DC-B770-89C67329BA52}"/>
    <pc:docChg chg="modSld">
      <pc:chgData name="Shahril N S B (FCES)" userId="S::18108598@students.southwales.ac.uk::2a66e84e-a893-4881-ac11-0c0c9dd397a9" providerId="AD" clId="Web-{3D5BB56A-39BB-56DC-B770-89C67329BA52}" dt="2020-11-18T09:11:18.624" v="10" actId="20577"/>
      <pc:docMkLst>
        <pc:docMk/>
      </pc:docMkLst>
      <pc:sldChg chg="modSp">
        <pc:chgData name="Shahril N S B (FCES)" userId="S::18108598@students.southwales.ac.uk::2a66e84e-a893-4881-ac11-0c0c9dd397a9" providerId="AD" clId="Web-{3D5BB56A-39BB-56DC-B770-89C67329BA52}" dt="2020-11-18T09:10:45.451" v="2" actId="20577"/>
        <pc:sldMkLst>
          <pc:docMk/>
          <pc:sldMk cId="2429377107" sldId="256"/>
        </pc:sldMkLst>
        <pc:spChg chg="mod">
          <ac:chgData name="Shahril N S B (FCES)" userId="S::18108598@students.southwales.ac.uk::2a66e84e-a893-4881-ac11-0c0c9dd397a9" providerId="AD" clId="Web-{3D5BB56A-39BB-56DC-B770-89C67329BA52}" dt="2020-11-18T09:10:45.451" v="2" actId="20577"/>
          <ac:spMkLst>
            <pc:docMk/>
            <pc:sldMk cId="2429377107" sldId="256"/>
            <ac:spMk id="3" creationId="{823DE54B-FDB8-4DA8-A5F5-B4BBB95BB701}"/>
          </ac:spMkLst>
        </pc:spChg>
      </pc:sldChg>
      <pc:sldChg chg="modSp">
        <pc:chgData name="Shahril N S B (FCES)" userId="S::18108598@students.southwales.ac.uk::2a66e84e-a893-4881-ac11-0c0c9dd397a9" providerId="AD" clId="Web-{3D5BB56A-39BB-56DC-B770-89C67329BA52}" dt="2020-11-18T09:11:18.624" v="10" actId="20577"/>
        <pc:sldMkLst>
          <pc:docMk/>
          <pc:sldMk cId="2122732324" sldId="257"/>
        </pc:sldMkLst>
        <pc:spChg chg="mod">
          <ac:chgData name="Shahril N S B (FCES)" userId="S::18108598@students.southwales.ac.uk::2a66e84e-a893-4881-ac11-0c0c9dd397a9" providerId="AD" clId="Web-{3D5BB56A-39BB-56DC-B770-89C67329BA52}" dt="2020-11-18T09:11:18.624" v="10" actId="20577"/>
          <ac:spMkLst>
            <pc:docMk/>
            <pc:sldMk cId="2122732324" sldId="257"/>
            <ac:spMk id="18" creationId="{A34B8AC1-96C6-4FE7-8B5B-331AF032B538}"/>
          </ac:spMkLst>
        </pc:spChg>
      </pc:sldChg>
    </pc:docChg>
  </pc:docChgLst>
  <pc:docChgLst>
    <pc:chgData name="Talukder S (FCES)" userId="S::30014667@students.southwales.ac.uk::7d802ac1-09aa-444b-87d3-d9aba6edc8ae" providerId="AD" clId="Web-{511B37C6-758C-5BFB-CAEF-22C97094C498}"/>
    <pc:docChg chg="modSld">
      <pc:chgData name="Talukder S (FCES)" userId="S::30014667@students.southwales.ac.uk::7d802ac1-09aa-444b-87d3-d9aba6edc8ae" providerId="AD" clId="Web-{511B37C6-758C-5BFB-CAEF-22C97094C498}" dt="2020-11-18T16:10:35.980" v="829" actId="20577"/>
      <pc:docMkLst>
        <pc:docMk/>
      </pc:docMkLst>
      <pc:sldChg chg="modSp">
        <pc:chgData name="Talukder S (FCES)" userId="S::30014667@students.southwales.ac.uk::7d802ac1-09aa-444b-87d3-d9aba6edc8ae" providerId="AD" clId="Web-{511B37C6-758C-5BFB-CAEF-22C97094C498}" dt="2020-11-18T16:10:35.980" v="829" actId="20577"/>
        <pc:sldMkLst>
          <pc:docMk/>
          <pc:sldMk cId="3229533234" sldId="267"/>
        </pc:sldMkLst>
        <pc:spChg chg="mod">
          <ac:chgData name="Talukder S (FCES)" userId="S::30014667@students.southwales.ac.uk::7d802ac1-09aa-444b-87d3-d9aba6edc8ae" providerId="AD" clId="Web-{511B37C6-758C-5BFB-CAEF-22C97094C498}" dt="2020-11-18T16:10:35.980" v="829" actId="20577"/>
          <ac:spMkLst>
            <pc:docMk/>
            <pc:sldMk cId="3229533234" sldId="267"/>
            <ac:spMk id="3" creationId="{F00EABED-96C7-4D19-9E5B-80A0A304425B}"/>
          </ac:spMkLst>
        </pc:spChg>
      </pc:sldChg>
    </pc:docChg>
  </pc:docChgLst>
  <pc:docChgLst>
    <pc:chgData name="Talukder S (FCES)" userId="S::30014667@students.southwales.ac.uk::7d802ac1-09aa-444b-87d3-d9aba6edc8ae" providerId="AD" clId="Web-{73460DD6-AC57-7D5E-C72F-FA6324A4CD2F}"/>
    <pc:docChg chg="modSld">
      <pc:chgData name="Talukder S (FCES)" userId="S::30014667@students.southwales.ac.uk::7d802ac1-09aa-444b-87d3-d9aba6edc8ae" providerId="AD" clId="Web-{73460DD6-AC57-7D5E-C72F-FA6324A4CD2F}" dt="2020-11-22T23:07:05.946" v="2"/>
      <pc:docMkLst>
        <pc:docMk/>
      </pc:docMkLst>
      <pc:sldChg chg="addSp modSp modMedia addAnim">
        <pc:chgData name="Talukder S (FCES)" userId="S::30014667@students.southwales.ac.uk::7d802ac1-09aa-444b-87d3-d9aba6edc8ae" providerId="AD" clId="Web-{73460DD6-AC57-7D5E-C72F-FA6324A4CD2F}" dt="2020-11-22T23:07:05.946" v="2"/>
        <pc:sldMkLst>
          <pc:docMk/>
          <pc:sldMk cId="3229533234" sldId="267"/>
        </pc:sldMkLst>
        <pc:picChg chg="add mod">
          <ac:chgData name="Talukder S (FCES)" userId="S::30014667@students.southwales.ac.uk::7d802ac1-09aa-444b-87d3-d9aba6edc8ae" providerId="AD" clId="Web-{73460DD6-AC57-7D5E-C72F-FA6324A4CD2F}" dt="2020-11-22T23:07:05.946" v="2"/>
          <ac:picMkLst>
            <pc:docMk/>
            <pc:sldMk cId="3229533234" sldId="267"/>
            <ac:picMk id="5" creationId="{2D6D8853-BB04-4451-9224-F7B0E1EAA0EF}"/>
          </ac:picMkLst>
        </pc:picChg>
      </pc:sldChg>
    </pc:docChg>
  </pc:docChgLst>
  <pc:docChgLst>
    <pc:chgData name="Beynon J (FCES)" userId="69f6bbc5-43b5-42f7-8413-93004b84fc11" providerId="ADAL" clId="{EFCA3902-F1F2-4B7F-8E5C-3069C0FB5BE0}"/>
    <pc:docChg chg="undo custSel modSld">
      <pc:chgData name="Beynon J (FCES)" userId="69f6bbc5-43b5-42f7-8413-93004b84fc11" providerId="ADAL" clId="{EFCA3902-F1F2-4B7F-8E5C-3069C0FB5BE0}" dt="2020-11-22T11:56:55.719" v="214" actId="1076"/>
      <pc:docMkLst>
        <pc:docMk/>
      </pc:docMkLst>
      <pc:sldChg chg="addSp delSp modSp mod">
        <pc:chgData name="Beynon J (FCES)" userId="69f6bbc5-43b5-42f7-8413-93004b84fc11" providerId="ADAL" clId="{EFCA3902-F1F2-4B7F-8E5C-3069C0FB5BE0}" dt="2020-11-18T16:02:03.149" v="13" actId="1076"/>
        <pc:sldMkLst>
          <pc:docMk/>
          <pc:sldMk cId="2122732324" sldId="257"/>
        </pc:sldMkLst>
        <pc:picChg chg="del">
          <ac:chgData name="Beynon J (FCES)" userId="69f6bbc5-43b5-42f7-8413-93004b84fc11" providerId="ADAL" clId="{EFCA3902-F1F2-4B7F-8E5C-3069C0FB5BE0}" dt="2020-11-18T16:00:26.384" v="0" actId="478"/>
          <ac:picMkLst>
            <pc:docMk/>
            <pc:sldMk cId="2122732324" sldId="257"/>
            <ac:picMk id="5" creationId="{48B467F0-01F8-452B-A2ED-EEF73982CD99}"/>
          </ac:picMkLst>
        </pc:picChg>
        <pc:picChg chg="add mod modCrop">
          <ac:chgData name="Beynon J (FCES)" userId="69f6bbc5-43b5-42f7-8413-93004b84fc11" providerId="ADAL" clId="{EFCA3902-F1F2-4B7F-8E5C-3069C0FB5BE0}" dt="2020-11-18T16:02:03.149" v="13" actId="1076"/>
          <ac:picMkLst>
            <pc:docMk/>
            <pc:sldMk cId="2122732324" sldId="257"/>
            <ac:picMk id="7" creationId="{F800A956-F4C8-4EC0-A955-257DF140D996}"/>
          </ac:picMkLst>
        </pc:picChg>
      </pc:sldChg>
      <pc:sldChg chg="delSp modSp mod delAnim">
        <pc:chgData name="Beynon J (FCES)" userId="69f6bbc5-43b5-42f7-8413-93004b84fc11" providerId="ADAL" clId="{EFCA3902-F1F2-4B7F-8E5C-3069C0FB5BE0}" dt="2020-11-22T09:42:08.245" v="17" actId="1076"/>
        <pc:sldMkLst>
          <pc:docMk/>
          <pc:sldMk cId="4134972195" sldId="262"/>
        </pc:sldMkLst>
        <pc:picChg chg="del">
          <ac:chgData name="Beynon J (FCES)" userId="69f6bbc5-43b5-42f7-8413-93004b84fc11" providerId="ADAL" clId="{EFCA3902-F1F2-4B7F-8E5C-3069C0FB5BE0}" dt="2020-11-22T09:40:05.537" v="16" actId="478"/>
          <ac:picMkLst>
            <pc:docMk/>
            <pc:sldMk cId="4134972195" sldId="262"/>
            <ac:picMk id="2" creationId="{AE66F96A-C420-4243-B506-FE67F2BFC573}"/>
          </ac:picMkLst>
        </pc:picChg>
        <pc:picChg chg="mod">
          <ac:chgData name="Beynon J (FCES)" userId="69f6bbc5-43b5-42f7-8413-93004b84fc11" providerId="ADAL" clId="{EFCA3902-F1F2-4B7F-8E5C-3069C0FB5BE0}" dt="2020-11-22T09:42:08.245" v="17" actId="1076"/>
          <ac:picMkLst>
            <pc:docMk/>
            <pc:sldMk cId="4134972195" sldId="262"/>
            <ac:picMk id="13" creationId="{36B9F821-763E-4AD5-93D5-9C15B8C4BA33}"/>
          </ac:picMkLst>
        </pc:picChg>
      </pc:sldChg>
      <pc:sldChg chg="addSp delSp modSp mod">
        <pc:chgData name="Beynon J (FCES)" userId="69f6bbc5-43b5-42f7-8413-93004b84fc11" providerId="ADAL" clId="{EFCA3902-F1F2-4B7F-8E5C-3069C0FB5BE0}" dt="2020-11-22T11:56:55.719" v="214" actId="1076"/>
        <pc:sldMkLst>
          <pc:docMk/>
          <pc:sldMk cId="630045119" sldId="265"/>
        </pc:sldMkLst>
        <pc:spChg chg="mod">
          <ac:chgData name="Beynon J (FCES)" userId="69f6bbc5-43b5-42f7-8413-93004b84fc11" providerId="ADAL" clId="{EFCA3902-F1F2-4B7F-8E5C-3069C0FB5BE0}" dt="2020-11-22T09:48:14.333" v="24" actId="1076"/>
          <ac:spMkLst>
            <pc:docMk/>
            <pc:sldMk cId="630045119" sldId="265"/>
            <ac:spMk id="2" creationId="{17514843-DAC5-4C82-A29F-79A827AB0DA3}"/>
          </ac:spMkLst>
        </pc:spChg>
        <pc:spChg chg="add mod">
          <ac:chgData name="Beynon J (FCES)" userId="69f6bbc5-43b5-42f7-8413-93004b84fc11" providerId="ADAL" clId="{EFCA3902-F1F2-4B7F-8E5C-3069C0FB5BE0}" dt="2020-11-22T11:48:44.129" v="213" actId="1076"/>
          <ac:spMkLst>
            <pc:docMk/>
            <pc:sldMk cId="630045119" sldId="265"/>
            <ac:spMk id="8" creationId="{A849F467-5CE8-4F25-85B9-E31523954403}"/>
          </ac:spMkLst>
        </pc:spChg>
        <pc:spChg chg="add mod">
          <ac:chgData name="Beynon J (FCES)" userId="69f6bbc5-43b5-42f7-8413-93004b84fc11" providerId="ADAL" clId="{EFCA3902-F1F2-4B7F-8E5C-3069C0FB5BE0}" dt="2020-11-22T11:47:49.607" v="148"/>
          <ac:spMkLst>
            <pc:docMk/>
            <pc:sldMk cId="630045119" sldId="265"/>
            <ac:spMk id="10" creationId="{121E3AFD-ABC5-4E7C-AD3F-58872030365D}"/>
          </ac:spMkLst>
        </pc:spChg>
        <pc:spChg chg="add mod">
          <ac:chgData name="Beynon J (FCES)" userId="69f6bbc5-43b5-42f7-8413-93004b84fc11" providerId="ADAL" clId="{EFCA3902-F1F2-4B7F-8E5C-3069C0FB5BE0}" dt="2020-11-22T11:48:18.426" v="187" actId="1076"/>
          <ac:spMkLst>
            <pc:docMk/>
            <pc:sldMk cId="630045119" sldId="265"/>
            <ac:spMk id="11" creationId="{B1CA54D7-0E36-4322-875F-352ADB6C6C07}"/>
          </ac:spMkLst>
        </pc:spChg>
        <pc:spChg chg="add mod">
          <ac:chgData name="Beynon J (FCES)" userId="69f6bbc5-43b5-42f7-8413-93004b84fc11" providerId="ADAL" clId="{EFCA3902-F1F2-4B7F-8E5C-3069C0FB5BE0}" dt="2020-11-22T11:48:02.770" v="167" actId="1076"/>
          <ac:spMkLst>
            <pc:docMk/>
            <pc:sldMk cId="630045119" sldId="265"/>
            <ac:spMk id="12" creationId="{BC39288F-26B0-415D-9D6E-B7CD02D7EBD3}"/>
          </ac:spMkLst>
        </pc:spChg>
        <pc:picChg chg="add del mod">
          <ac:chgData name="Beynon J (FCES)" userId="69f6bbc5-43b5-42f7-8413-93004b84fc11" providerId="ADAL" clId="{EFCA3902-F1F2-4B7F-8E5C-3069C0FB5BE0}" dt="2020-11-22T09:48:29.870" v="26" actId="478"/>
          <ac:picMkLst>
            <pc:docMk/>
            <pc:sldMk cId="630045119" sldId="265"/>
            <ac:picMk id="4" creationId="{A979488E-6E8A-4ACC-BA9C-69C8EC84E779}"/>
          </ac:picMkLst>
        </pc:picChg>
        <pc:picChg chg="add mod">
          <ac:chgData name="Beynon J (FCES)" userId="69f6bbc5-43b5-42f7-8413-93004b84fc11" providerId="ADAL" clId="{EFCA3902-F1F2-4B7F-8E5C-3069C0FB5BE0}" dt="2020-11-22T09:49:14.588" v="30" actId="14100"/>
          <ac:picMkLst>
            <pc:docMk/>
            <pc:sldMk cId="630045119" sldId="265"/>
            <ac:picMk id="5" creationId="{F2C2872E-69CE-4942-8E4D-20BD2317D07E}"/>
          </ac:picMkLst>
        </pc:picChg>
        <pc:picChg chg="add mod modCrop">
          <ac:chgData name="Beynon J (FCES)" userId="69f6bbc5-43b5-42f7-8413-93004b84fc11" providerId="ADAL" clId="{EFCA3902-F1F2-4B7F-8E5C-3069C0FB5BE0}" dt="2020-11-22T11:46:13.784" v="42" actId="1076"/>
          <ac:picMkLst>
            <pc:docMk/>
            <pc:sldMk cId="630045119" sldId="265"/>
            <ac:picMk id="6" creationId="{B56B8ABF-E040-4F34-9D21-FADFE1F0651A}"/>
          </ac:picMkLst>
        </pc:picChg>
        <pc:picChg chg="add mod">
          <ac:chgData name="Beynon J (FCES)" userId="69f6bbc5-43b5-42f7-8413-93004b84fc11" providerId="ADAL" clId="{EFCA3902-F1F2-4B7F-8E5C-3069C0FB5BE0}" dt="2020-11-22T11:46:18.035" v="43" actId="14100"/>
          <ac:picMkLst>
            <pc:docMk/>
            <pc:sldMk cId="630045119" sldId="265"/>
            <ac:picMk id="7" creationId="{9EB994CB-582B-4765-83D1-C3A5CDBFF58E}"/>
          </ac:picMkLst>
        </pc:picChg>
        <pc:picChg chg="mod">
          <ac:chgData name="Beynon J (FCES)" userId="69f6bbc5-43b5-42f7-8413-93004b84fc11" providerId="ADAL" clId="{EFCA3902-F1F2-4B7F-8E5C-3069C0FB5BE0}" dt="2020-11-22T11:56:55.719" v="214" actId="1076"/>
          <ac:picMkLst>
            <pc:docMk/>
            <pc:sldMk cId="630045119" sldId="265"/>
            <ac:picMk id="9" creationId="{D98B8E9B-52CD-4C66-87A7-2225787D7061}"/>
          </ac:picMkLst>
        </pc:picChg>
      </pc:sldChg>
      <pc:sldChg chg="delSp modSp mod delAnim">
        <pc:chgData name="Beynon J (FCES)" userId="69f6bbc5-43b5-42f7-8413-93004b84fc11" providerId="ADAL" clId="{EFCA3902-F1F2-4B7F-8E5C-3069C0FB5BE0}" dt="2020-11-22T09:39:56.815" v="15" actId="1076"/>
        <pc:sldMkLst>
          <pc:docMk/>
          <pc:sldMk cId="3068806287" sldId="269"/>
        </pc:sldMkLst>
        <pc:picChg chg="del">
          <ac:chgData name="Beynon J (FCES)" userId="69f6bbc5-43b5-42f7-8413-93004b84fc11" providerId="ADAL" clId="{EFCA3902-F1F2-4B7F-8E5C-3069C0FB5BE0}" dt="2020-11-22T09:38:19.879" v="14" actId="478"/>
          <ac:picMkLst>
            <pc:docMk/>
            <pc:sldMk cId="3068806287" sldId="269"/>
            <ac:picMk id="4" creationId="{7CB82BFC-A690-4E4A-BC50-4E8AC07750D7}"/>
          </ac:picMkLst>
        </pc:picChg>
        <pc:picChg chg="mod">
          <ac:chgData name="Beynon J (FCES)" userId="69f6bbc5-43b5-42f7-8413-93004b84fc11" providerId="ADAL" clId="{EFCA3902-F1F2-4B7F-8E5C-3069C0FB5BE0}" dt="2020-11-22T09:39:56.815" v="15" actId="1076"/>
          <ac:picMkLst>
            <pc:docMk/>
            <pc:sldMk cId="3068806287" sldId="269"/>
            <ac:picMk id="6" creationId="{4BBE3735-C977-4B43-879C-420EBD6A00E8}"/>
          </ac:picMkLst>
        </pc:picChg>
      </pc:sldChg>
    </pc:docChg>
  </pc:docChgLst>
  <pc:docChgLst>
    <pc:chgData name="Beynon J (FCES)" userId="S::30005218@students.southwales.ac.uk::69f6bbc5-43b5-42f7-8413-93004b84fc11" providerId="AD" clId="Web-{41071BF9-BE39-AAC4-EA58-9E4CDF95F6EC}"/>
    <pc:docChg chg="modSld">
      <pc:chgData name="Beynon J (FCES)" userId="S::30005218@students.southwales.ac.uk::69f6bbc5-43b5-42f7-8413-93004b84fc11" providerId="AD" clId="Web-{41071BF9-BE39-AAC4-EA58-9E4CDF95F6EC}" dt="2020-11-18T14:25:02.707" v="389" actId="20577"/>
      <pc:docMkLst>
        <pc:docMk/>
      </pc:docMkLst>
      <pc:sldChg chg="addSp delSp modSp">
        <pc:chgData name="Beynon J (FCES)" userId="S::30005218@students.southwales.ac.uk::69f6bbc5-43b5-42f7-8413-93004b84fc11" providerId="AD" clId="Web-{41071BF9-BE39-AAC4-EA58-9E4CDF95F6EC}" dt="2020-11-18T14:25:02.707" v="388" actId="20577"/>
        <pc:sldMkLst>
          <pc:docMk/>
          <pc:sldMk cId="4134972195" sldId="262"/>
        </pc:sldMkLst>
        <pc:spChg chg="mod">
          <ac:chgData name="Beynon J (FCES)" userId="S::30005218@students.southwales.ac.uk::69f6bbc5-43b5-42f7-8413-93004b84fc11" providerId="AD" clId="Web-{41071BF9-BE39-AAC4-EA58-9E4CDF95F6EC}" dt="2020-11-18T14:14:03.643" v="2" actId="1076"/>
          <ac:spMkLst>
            <pc:docMk/>
            <pc:sldMk cId="4134972195" sldId="262"/>
            <ac:spMk id="4" creationId="{2767D3C4-B3B0-4931-AC95-6598D9AA11A5}"/>
          </ac:spMkLst>
        </pc:spChg>
        <pc:spChg chg="add mod">
          <ac:chgData name="Beynon J (FCES)" userId="S::30005218@students.southwales.ac.uk::69f6bbc5-43b5-42f7-8413-93004b84fc11" providerId="AD" clId="Web-{41071BF9-BE39-AAC4-EA58-9E4CDF95F6EC}" dt="2020-11-18T14:25:02.707" v="388" actId="20577"/>
          <ac:spMkLst>
            <pc:docMk/>
            <pc:sldMk cId="4134972195" sldId="262"/>
            <ac:spMk id="5" creationId="{7B6935C5-70F2-4F22-8A87-1D324ED5AD69}"/>
          </ac:spMkLst>
        </pc:spChg>
        <pc:spChg chg="mod">
          <ac:chgData name="Beynon J (FCES)" userId="S::30005218@students.southwales.ac.uk::69f6bbc5-43b5-42f7-8413-93004b84fc11" providerId="AD" clId="Web-{41071BF9-BE39-AAC4-EA58-9E4CDF95F6EC}" dt="2020-11-18T14:13:59.940" v="1" actId="1076"/>
          <ac:spMkLst>
            <pc:docMk/>
            <pc:sldMk cId="4134972195" sldId="262"/>
            <ac:spMk id="8" creationId="{31560E0C-2CF2-4596-98EF-B700AE16A5AC}"/>
          </ac:spMkLst>
        </pc:spChg>
        <pc:picChg chg="add del mod">
          <ac:chgData name="Beynon J (FCES)" userId="S::30005218@students.southwales.ac.uk::69f6bbc5-43b5-42f7-8413-93004b84fc11" providerId="AD" clId="Web-{41071BF9-BE39-AAC4-EA58-9E4CDF95F6EC}" dt="2020-11-18T14:16:06.240" v="8"/>
          <ac:picMkLst>
            <pc:docMk/>
            <pc:sldMk cId="4134972195" sldId="262"/>
            <ac:picMk id="2" creationId="{C485E3C0-8660-43AD-80B4-DD39B2A7591E}"/>
          </ac:picMkLst>
        </pc:picChg>
        <pc:picChg chg="add mod">
          <ac:chgData name="Beynon J (FCES)" userId="S::30005218@students.southwales.ac.uk::69f6bbc5-43b5-42f7-8413-93004b84fc11" providerId="AD" clId="Web-{41071BF9-BE39-AAC4-EA58-9E4CDF95F6EC}" dt="2020-11-18T14:24:58.738" v="385" actId="1076"/>
          <ac:picMkLst>
            <pc:docMk/>
            <pc:sldMk cId="4134972195" sldId="262"/>
            <ac:picMk id="3" creationId="{9FB065A1-8EAF-4580-929E-AE6EA3392620}"/>
          </ac:picMkLst>
        </pc:picChg>
      </pc:sldChg>
    </pc:docChg>
  </pc:docChgLst>
  <pc:docChgLst>
    <pc:chgData name="Talukder S (FCES)" userId="S::30014667@students.southwales.ac.uk::7d802ac1-09aa-444b-87d3-d9aba6edc8ae" providerId="AD" clId="Web-{E182AB19-7310-69E7-3D09-23F538F65B6C}"/>
    <pc:docChg chg="modSld">
      <pc:chgData name="Talukder S (FCES)" userId="S::30014667@students.southwales.ac.uk::7d802ac1-09aa-444b-87d3-d9aba6edc8ae" providerId="AD" clId="Web-{E182AB19-7310-69E7-3D09-23F538F65B6C}" dt="2020-11-18T16:13:24.492" v="3" actId="1076"/>
      <pc:docMkLst>
        <pc:docMk/>
      </pc:docMkLst>
      <pc:sldChg chg="addSp modSp">
        <pc:chgData name="Talukder S (FCES)" userId="S::30014667@students.southwales.ac.uk::7d802ac1-09aa-444b-87d3-d9aba6edc8ae" providerId="AD" clId="Web-{E182AB19-7310-69E7-3D09-23F538F65B6C}" dt="2020-11-18T16:13:24.492" v="3" actId="1076"/>
        <pc:sldMkLst>
          <pc:docMk/>
          <pc:sldMk cId="3229533234" sldId="267"/>
        </pc:sldMkLst>
        <pc:picChg chg="add mod">
          <ac:chgData name="Talukder S (FCES)" userId="S::30014667@students.southwales.ac.uk::7d802ac1-09aa-444b-87d3-d9aba6edc8ae" providerId="AD" clId="Web-{E182AB19-7310-69E7-3D09-23F538F65B6C}" dt="2020-11-18T16:13:24.492" v="3" actId="1076"/>
          <ac:picMkLst>
            <pc:docMk/>
            <pc:sldMk cId="3229533234" sldId="267"/>
            <ac:picMk id="4" creationId="{8DEE97A6-5BBA-4331-9D11-B7383FDC9259}"/>
          </ac:picMkLst>
        </pc:picChg>
      </pc:sldChg>
    </pc:docChg>
  </pc:docChgLst>
  <pc:docChgLst>
    <pc:chgData name="Shahril N S B (FCES)" userId="S::18108598@students.southwales.ac.uk::2a66e84e-a893-4881-ac11-0c0c9dd397a9" providerId="AD" clId="Web-{E168B5B7-7E5E-1D61-152D-FCD0883607FA}"/>
    <pc:docChg chg="modSld">
      <pc:chgData name="Shahril N S B (FCES)" userId="S::18108598@students.southwales.ac.uk::2a66e84e-a893-4881-ac11-0c0c9dd397a9" providerId="AD" clId="Web-{E168B5B7-7E5E-1D61-152D-FCD0883607FA}" dt="2020-11-21T15:57:18.275" v="92" actId="1076"/>
      <pc:docMkLst>
        <pc:docMk/>
      </pc:docMkLst>
      <pc:sldChg chg="modSp">
        <pc:chgData name="Shahril N S B (FCES)" userId="S::18108598@students.southwales.ac.uk::2a66e84e-a893-4881-ac11-0c0c9dd397a9" providerId="AD" clId="Web-{E168B5B7-7E5E-1D61-152D-FCD0883607FA}" dt="2020-11-21T15:57:18.275" v="92" actId="1076"/>
        <pc:sldMkLst>
          <pc:docMk/>
          <pc:sldMk cId="1169046467" sldId="258"/>
        </pc:sldMkLst>
        <pc:spChg chg="mod">
          <ac:chgData name="Shahril N S B (FCES)" userId="S::18108598@students.southwales.ac.uk::2a66e84e-a893-4881-ac11-0c0c9dd397a9" providerId="AD" clId="Web-{E168B5B7-7E5E-1D61-152D-FCD0883607FA}" dt="2020-11-21T15:57:18.275" v="92" actId="1076"/>
          <ac:spMkLst>
            <pc:docMk/>
            <pc:sldMk cId="1169046467" sldId="258"/>
            <ac:spMk id="10" creationId="{C35BB815-5E9A-433B-8FB7-3C270D9541A5}"/>
          </ac:spMkLst>
        </pc:spChg>
      </pc:sldChg>
      <pc:sldChg chg="addSp delSp modSp mod setBg">
        <pc:chgData name="Shahril N S B (FCES)" userId="S::18108598@students.southwales.ac.uk::2a66e84e-a893-4881-ac11-0c0c9dd397a9" providerId="AD" clId="Web-{E168B5B7-7E5E-1D61-152D-FCD0883607FA}" dt="2020-11-21T15:56:41.444" v="89" actId="20577"/>
        <pc:sldMkLst>
          <pc:docMk/>
          <pc:sldMk cId="3547220121" sldId="270"/>
        </pc:sldMkLst>
        <pc:spChg chg="mod">
          <ac:chgData name="Shahril N S B (FCES)" userId="S::18108598@students.southwales.ac.uk::2a66e84e-a893-4881-ac11-0c0c9dd397a9" providerId="AD" clId="Web-{E168B5B7-7E5E-1D61-152D-FCD0883607FA}" dt="2020-11-21T15:52:06.475" v="52" actId="1076"/>
          <ac:spMkLst>
            <pc:docMk/>
            <pc:sldMk cId="3547220121" sldId="270"/>
            <ac:spMk id="2" creationId="{2EC61FF4-B70F-40C7-8D88-127763F470EB}"/>
          </ac:spMkLst>
        </pc:spChg>
        <pc:spChg chg="mod">
          <ac:chgData name="Shahril N S B (FCES)" userId="S::18108598@students.southwales.ac.uk::2a66e84e-a893-4881-ac11-0c0c9dd397a9" providerId="AD" clId="Web-{E168B5B7-7E5E-1D61-152D-FCD0883607FA}" dt="2020-11-21T15:56:41.444" v="89" actId="20577"/>
          <ac:spMkLst>
            <pc:docMk/>
            <pc:sldMk cId="3547220121" sldId="270"/>
            <ac:spMk id="3" creationId="{DA488614-09FE-4F15-A32F-4F2DE9488324}"/>
          </ac:spMkLst>
        </pc:spChg>
        <pc:spChg chg="del mod">
          <ac:chgData name="Shahril N S B (FCES)" userId="S::18108598@students.southwales.ac.uk::2a66e84e-a893-4881-ac11-0c0c9dd397a9" providerId="AD" clId="Web-{E168B5B7-7E5E-1D61-152D-FCD0883607FA}" dt="2020-11-21T15:46:19.001" v="7"/>
          <ac:spMkLst>
            <pc:docMk/>
            <pc:sldMk cId="3547220121" sldId="270"/>
            <ac:spMk id="4" creationId="{20A21D85-3C39-4E64-B665-0428471EC488}"/>
          </ac:spMkLst>
        </pc:spChg>
        <pc:spChg chg="del">
          <ac:chgData name="Shahril N S B (FCES)" userId="S::18108598@students.southwales.ac.uk::2a66e84e-a893-4881-ac11-0c0c9dd397a9" providerId="AD" clId="Web-{E168B5B7-7E5E-1D61-152D-FCD0883607FA}" dt="2020-11-21T15:46:20.391" v="8"/>
          <ac:spMkLst>
            <pc:docMk/>
            <pc:sldMk cId="3547220121" sldId="270"/>
            <ac:spMk id="8" creationId="{BE4C55E0-C11C-4CD7-93EA-C19012EB6345}"/>
          </ac:spMkLst>
        </pc:spChg>
        <pc:spChg chg="mod ord">
          <ac:chgData name="Shahril N S B (FCES)" userId="S::18108598@students.southwales.ac.uk::2a66e84e-a893-4881-ac11-0c0c9dd397a9" providerId="AD" clId="Web-{E168B5B7-7E5E-1D61-152D-FCD0883607FA}" dt="2020-11-21T15:56:02.926" v="84" actId="14100"/>
          <ac:spMkLst>
            <pc:docMk/>
            <pc:sldMk cId="3547220121" sldId="270"/>
            <ac:spMk id="10" creationId="{1B593840-A929-4571-83F5-17DBF9A0FD91}"/>
          </ac:spMkLst>
        </pc:spChg>
        <pc:spChg chg="add del mod">
          <ac:chgData name="Shahril N S B (FCES)" userId="S::18108598@students.southwales.ac.uk::2a66e84e-a893-4881-ac11-0c0c9dd397a9" providerId="AD" clId="Web-{E168B5B7-7E5E-1D61-152D-FCD0883607FA}" dt="2020-11-21T15:53:41.262" v="66"/>
          <ac:spMkLst>
            <pc:docMk/>
            <pc:sldMk cId="3547220121" sldId="270"/>
            <ac:spMk id="11" creationId="{47B6FE7A-FBB0-4FFA-A56E-CC088BE624FD}"/>
          </ac:spMkLst>
        </pc:spChg>
        <pc:spChg chg="add del mod">
          <ac:chgData name="Shahril N S B (FCES)" userId="S::18108598@students.southwales.ac.uk::2a66e84e-a893-4881-ac11-0c0c9dd397a9" providerId="AD" clId="Web-{E168B5B7-7E5E-1D61-152D-FCD0883607FA}" dt="2020-11-21T15:54:52.031" v="77"/>
          <ac:spMkLst>
            <pc:docMk/>
            <pc:sldMk cId="3547220121" sldId="270"/>
            <ac:spMk id="16" creationId="{7BDAF980-4AF6-4D12-B74C-7041F1665A46}"/>
          </ac:spMkLst>
        </pc:spChg>
        <pc:spChg chg="add mod">
          <ac:chgData name="Shahril N S B (FCES)" userId="S::18108598@students.southwales.ac.uk::2a66e84e-a893-4881-ac11-0c0c9dd397a9" providerId="AD" clId="Web-{E168B5B7-7E5E-1D61-152D-FCD0883607FA}" dt="2020-11-21T15:56:08.302" v="85" actId="14100"/>
          <ac:spMkLst>
            <pc:docMk/>
            <pc:sldMk cId="3547220121" sldId="270"/>
            <ac:spMk id="17" creationId="{CBC5A6BE-F7F3-42E9-A020-E9F3E4F0322A}"/>
          </ac:spMkLst>
        </pc:spChg>
        <pc:spChg chg="add">
          <ac:chgData name="Shahril N S B (FCES)" userId="S::18108598@students.southwales.ac.uk::2a66e84e-a893-4881-ac11-0c0c9dd397a9" providerId="AD" clId="Web-{E168B5B7-7E5E-1D61-152D-FCD0883607FA}" dt="2020-11-21T15:51:47.474" v="49"/>
          <ac:spMkLst>
            <pc:docMk/>
            <pc:sldMk cId="3547220121" sldId="270"/>
            <ac:spMk id="19" creationId="{80DF40B2-80F7-4E71-B46C-284163F3654A}"/>
          </ac:spMkLst>
        </pc:spChg>
        <pc:picChg chg="add del mod">
          <ac:chgData name="Shahril N S B (FCES)" userId="S::18108598@students.southwales.ac.uk::2a66e84e-a893-4881-ac11-0c0c9dd397a9" providerId="AD" clId="Web-{E168B5B7-7E5E-1D61-152D-FCD0883607FA}" dt="2020-11-21T15:46:40.065" v="10"/>
          <ac:picMkLst>
            <pc:docMk/>
            <pc:sldMk cId="3547220121" sldId="270"/>
            <ac:picMk id="5" creationId="{7288F989-7D8C-45A5-9C52-9A324682B072}"/>
          </ac:picMkLst>
        </pc:picChg>
        <pc:picChg chg="add del mod">
          <ac:chgData name="Shahril N S B (FCES)" userId="S::18108598@students.southwales.ac.uk::2a66e84e-a893-4881-ac11-0c0c9dd397a9" providerId="AD" clId="Web-{E168B5B7-7E5E-1D61-152D-FCD0883607FA}" dt="2020-11-21T15:47:29.442" v="14"/>
          <ac:picMkLst>
            <pc:docMk/>
            <pc:sldMk cId="3547220121" sldId="270"/>
            <ac:picMk id="6" creationId="{4C19AFC4-E080-4ACF-B12B-13EDEEAB84E3}"/>
          </ac:picMkLst>
        </pc:picChg>
        <pc:picChg chg="add del mod">
          <ac:chgData name="Shahril N S B (FCES)" userId="S::18108598@students.southwales.ac.uk::2a66e84e-a893-4881-ac11-0c0c9dd397a9" providerId="AD" clId="Web-{E168B5B7-7E5E-1D61-152D-FCD0883607FA}" dt="2020-11-21T15:49:13.902" v="47"/>
          <ac:picMkLst>
            <pc:docMk/>
            <pc:sldMk cId="3547220121" sldId="270"/>
            <ac:picMk id="7" creationId="{B1648597-9D2D-49C0-A43C-9952C6F6B5EB}"/>
          </ac:picMkLst>
        </pc:picChg>
        <pc:picChg chg="add mod">
          <ac:chgData name="Shahril N S B (FCES)" userId="S::18108598@students.southwales.ac.uk::2a66e84e-a893-4881-ac11-0c0c9dd397a9" providerId="AD" clId="Web-{E168B5B7-7E5E-1D61-152D-FCD0883607FA}" dt="2020-11-21T15:51:47.474" v="49"/>
          <ac:picMkLst>
            <pc:docMk/>
            <pc:sldMk cId="3547220121" sldId="270"/>
            <ac:picMk id="9" creationId="{E5BC9DC1-92BD-4471-8ACE-F8D510149990}"/>
          </ac:picMkLst>
        </pc:picChg>
        <pc:picChg chg="del">
          <ac:chgData name="Shahril N S B (FCES)" userId="S::18108598@students.southwales.ac.uk::2a66e84e-a893-4881-ac11-0c0c9dd397a9" providerId="AD" clId="Web-{E168B5B7-7E5E-1D61-152D-FCD0883607FA}" dt="2020-11-21T15:34:41.350" v="6"/>
          <ac:picMkLst>
            <pc:docMk/>
            <pc:sldMk cId="3547220121" sldId="270"/>
            <ac:picMk id="15" creationId="{E4A3F700-D603-4242-9446-8C9B39AC39F9}"/>
          </ac:picMkLst>
        </pc:picChg>
        <pc:cxnChg chg="add del">
          <ac:chgData name="Shahril N S B (FCES)" userId="S::18108598@students.southwales.ac.uk::2a66e84e-a893-4881-ac11-0c0c9dd397a9" providerId="AD" clId="Web-{E168B5B7-7E5E-1D61-152D-FCD0883607FA}" dt="2020-11-21T15:51:47.474" v="49"/>
          <ac:cxnSpMkLst>
            <pc:docMk/>
            <pc:sldMk cId="3547220121" sldId="270"/>
            <ac:cxnSpMk id="14" creationId="{A7F400EE-A8A5-48AF-B4D6-291B52C6F0B0}"/>
          </ac:cxnSpMkLst>
        </pc:cxnChg>
      </pc:sldChg>
    </pc:docChg>
  </pc:docChgLst>
  <pc:docChgLst>
    <pc:chgData name="Shahril N S B (FCES)" userId="S::18108598@students.southwales.ac.uk::2a66e84e-a893-4881-ac11-0c0c9dd397a9" providerId="AD" clId="Web-{246FD933-5A21-D41A-2FB0-DE534B08A3D3}"/>
    <pc:docChg chg="modSld">
      <pc:chgData name="Shahril N S B (FCES)" userId="S::18108598@students.southwales.ac.uk::2a66e84e-a893-4881-ac11-0c0c9dd397a9" providerId="AD" clId="Web-{246FD933-5A21-D41A-2FB0-DE534B08A3D3}" dt="2020-11-22T13:15:35.103" v="6"/>
      <pc:docMkLst>
        <pc:docMk/>
      </pc:docMkLst>
      <pc:sldChg chg="modSp modMedia">
        <pc:chgData name="Shahril N S B (FCES)" userId="S::18108598@students.southwales.ac.uk::2a66e84e-a893-4881-ac11-0c0c9dd397a9" providerId="AD" clId="Web-{246FD933-5A21-D41A-2FB0-DE534B08A3D3}" dt="2020-11-22T13:15:17.587" v="4"/>
        <pc:sldMkLst>
          <pc:docMk/>
          <pc:sldMk cId="4134972195" sldId="262"/>
        </pc:sldMkLst>
        <pc:picChg chg="mod">
          <ac:chgData name="Shahril N S B (FCES)" userId="S::18108598@students.southwales.ac.uk::2a66e84e-a893-4881-ac11-0c0c9dd397a9" providerId="AD" clId="Web-{246FD933-5A21-D41A-2FB0-DE534B08A3D3}" dt="2020-11-22T13:15:17.587" v="4"/>
          <ac:picMkLst>
            <pc:docMk/>
            <pc:sldMk cId="4134972195" sldId="262"/>
            <ac:picMk id="13" creationId="{36B9F821-763E-4AD5-93D5-9C15B8C4BA33}"/>
          </ac:picMkLst>
        </pc:picChg>
      </pc:sldChg>
      <pc:sldChg chg="modSp modMedia">
        <pc:chgData name="Shahril N S B (FCES)" userId="S::18108598@students.southwales.ac.uk::2a66e84e-a893-4881-ac11-0c0c9dd397a9" providerId="AD" clId="Web-{246FD933-5A21-D41A-2FB0-DE534B08A3D3}" dt="2020-11-22T13:14:47.414" v="0"/>
        <pc:sldMkLst>
          <pc:docMk/>
          <pc:sldMk cId="739512995" sldId="263"/>
        </pc:sldMkLst>
        <pc:picChg chg="mod">
          <ac:chgData name="Shahril N S B (FCES)" userId="S::18108598@students.southwales.ac.uk::2a66e84e-a893-4881-ac11-0c0c9dd397a9" providerId="AD" clId="Web-{246FD933-5A21-D41A-2FB0-DE534B08A3D3}" dt="2020-11-22T13:14:47.414" v="0"/>
          <ac:picMkLst>
            <pc:docMk/>
            <pc:sldMk cId="739512995" sldId="263"/>
            <ac:picMk id="5" creationId="{A009E105-E16B-4A8C-AEC3-A2374D80CB7E}"/>
          </ac:picMkLst>
        </pc:picChg>
      </pc:sldChg>
      <pc:sldChg chg="modSp modMedia">
        <pc:chgData name="Shahril N S B (FCES)" userId="S::18108598@students.southwales.ac.uk::2a66e84e-a893-4881-ac11-0c0c9dd397a9" providerId="AD" clId="Web-{246FD933-5A21-D41A-2FB0-DE534B08A3D3}" dt="2020-11-22T13:15:10.930" v="3"/>
        <pc:sldMkLst>
          <pc:docMk/>
          <pc:sldMk cId="4088223662" sldId="264"/>
        </pc:sldMkLst>
        <pc:picChg chg="mod">
          <ac:chgData name="Shahril N S B (FCES)" userId="S::18108598@students.southwales.ac.uk::2a66e84e-a893-4881-ac11-0c0c9dd397a9" providerId="AD" clId="Web-{246FD933-5A21-D41A-2FB0-DE534B08A3D3}" dt="2020-11-22T13:15:10.930" v="3"/>
          <ac:picMkLst>
            <pc:docMk/>
            <pc:sldMk cId="4088223662" sldId="264"/>
            <ac:picMk id="5" creationId="{00000000-0000-0000-0000-000000000000}"/>
          </ac:picMkLst>
        </pc:picChg>
      </pc:sldChg>
      <pc:sldChg chg="modSp modMedia">
        <pc:chgData name="Shahril N S B (FCES)" userId="S::18108598@students.southwales.ac.uk::2a66e84e-a893-4881-ac11-0c0c9dd397a9" providerId="AD" clId="Web-{246FD933-5A21-D41A-2FB0-DE534B08A3D3}" dt="2020-11-22T13:15:29.681" v="5"/>
        <pc:sldMkLst>
          <pc:docMk/>
          <pc:sldMk cId="630045119" sldId="265"/>
        </pc:sldMkLst>
        <pc:picChg chg="mod">
          <ac:chgData name="Shahril N S B (FCES)" userId="S::18108598@students.southwales.ac.uk::2a66e84e-a893-4881-ac11-0c0c9dd397a9" providerId="AD" clId="Web-{246FD933-5A21-D41A-2FB0-DE534B08A3D3}" dt="2020-11-22T13:15:29.681" v="5"/>
          <ac:picMkLst>
            <pc:docMk/>
            <pc:sldMk cId="630045119" sldId="265"/>
            <ac:picMk id="9" creationId="{D98B8E9B-52CD-4C66-87A7-2225787D7061}"/>
          </ac:picMkLst>
        </pc:picChg>
      </pc:sldChg>
      <pc:sldChg chg="modSp modMedia">
        <pc:chgData name="Shahril N S B (FCES)" userId="S::18108598@students.southwales.ac.uk::2a66e84e-a893-4881-ac11-0c0c9dd397a9" providerId="AD" clId="Web-{246FD933-5A21-D41A-2FB0-DE534B08A3D3}" dt="2020-11-22T13:14:52.445" v="1"/>
        <pc:sldMkLst>
          <pc:docMk/>
          <pc:sldMk cId="2559347174" sldId="266"/>
        </pc:sldMkLst>
        <pc:picChg chg="mod">
          <ac:chgData name="Shahril N S B (FCES)" userId="S::18108598@students.southwales.ac.uk::2a66e84e-a893-4881-ac11-0c0c9dd397a9" providerId="AD" clId="Web-{246FD933-5A21-D41A-2FB0-DE534B08A3D3}" dt="2020-11-22T13:14:52.445" v="1"/>
          <ac:picMkLst>
            <pc:docMk/>
            <pc:sldMk cId="2559347174" sldId="266"/>
            <ac:picMk id="37" creationId="{A7CF7F04-CC20-41EA-B10E-966372939EE2}"/>
          </ac:picMkLst>
        </pc:picChg>
      </pc:sldChg>
      <pc:sldChg chg="modSp modMedia">
        <pc:chgData name="Shahril N S B (FCES)" userId="S::18108598@students.southwales.ac.uk::2a66e84e-a893-4881-ac11-0c0c9dd397a9" providerId="AD" clId="Web-{246FD933-5A21-D41A-2FB0-DE534B08A3D3}" dt="2020-11-22T13:15:35.103" v="6"/>
        <pc:sldMkLst>
          <pc:docMk/>
          <pc:sldMk cId="3098030067" sldId="268"/>
        </pc:sldMkLst>
        <pc:picChg chg="mod">
          <ac:chgData name="Shahril N S B (FCES)" userId="S::18108598@students.southwales.ac.uk::2a66e84e-a893-4881-ac11-0c0c9dd397a9" providerId="AD" clId="Web-{246FD933-5A21-D41A-2FB0-DE534B08A3D3}" dt="2020-11-22T13:15:35.103" v="6"/>
          <ac:picMkLst>
            <pc:docMk/>
            <pc:sldMk cId="3098030067" sldId="268"/>
            <ac:picMk id="2" creationId="{00000000-0000-0000-0000-000000000000}"/>
          </ac:picMkLst>
        </pc:picChg>
      </pc:sldChg>
      <pc:sldChg chg="modSp modMedia">
        <pc:chgData name="Shahril N S B (FCES)" userId="S::18108598@students.southwales.ac.uk::2a66e84e-a893-4881-ac11-0c0c9dd397a9" providerId="AD" clId="Web-{246FD933-5A21-D41A-2FB0-DE534B08A3D3}" dt="2020-11-22T13:14:59.820" v="2"/>
        <pc:sldMkLst>
          <pc:docMk/>
          <pc:sldMk cId="3068806287" sldId="269"/>
        </pc:sldMkLst>
        <pc:picChg chg="mod">
          <ac:chgData name="Shahril N S B (FCES)" userId="S::18108598@students.southwales.ac.uk::2a66e84e-a893-4881-ac11-0c0c9dd397a9" providerId="AD" clId="Web-{246FD933-5A21-D41A-2FB0-DE534B08A3D3}" dt="2020-11-22T13:14:59.820" v="2"/>
          <ac:picMkLst>
            <pc:docMk/>
            <pc:sldMk cId="3068806287" sldId="269"/>
            <ac:picMk id="6" creationId="{4BBE3735-C977-4B43-879C-420EBD6A00E8}"/>
          </ac:picMkLst>
        </pc:picChg>
      </pc:sldChg>
    </pc:docChg>
  </pc:docChgLst>
  <pc:docChgLst>
    <pc:chgData name="Nisa Suraya Binti" userId="2a66e84e-a893-4881-ac11-0c0c9dd397a9" providerId="ADAL" clId="{2D1EA22B-7900-49B8-95E1-ED606E0971CC}"/>
    <pc:docChg chg="undo custSel addSld modSld">
      <pc:chgData name="Nisa Suraya Binti" userId="2a66e84e-a893-4881-ac11-0c0c9dd397a9" providerId="ADAL" clId="{2D1EA22B-7900-49B8-95E1-ED606E0971CC}" dt="2020-11-18T15:55:34.208" v="273" actId="1076"/>
      <pc:docMkLst>
        <pc:docMk/>
      </pc:docMkLst>
      <pc:sldChg chg="modSp mod">
        <pc:chgData name="Nisa Suraya Binti" userId="2a66e84e-a893-4881-ac11-0c0c9dd397a9" providerId="ADAL" clId="{2D1EA22B-7900-49B8-95E1-ED606E0971CC}" dt="2020-11-18T15:48:28.536" v="260" actId="14100"/>
        <pc:sldMkLst>
          <pc:docMk/>
          <pc:sldMk cId="1169046467" sldId="258"/>
        </pc:sldMkLst>
        <pc:spChg chg="mod">
          <ac:chgData name="Nisa Suraya Binti" userId="2a66e84e-a893-4881-ac11-0c0c9dd397a9" providerId="ADAL" clId="{2D1EA22B-7900-49B8-95E1-ED606E0971CC}" dt="2020-11-18T15:48:28.536" v="260" actId="14100"/>
          <ac:spMkLst>
            <pc:docMk/>
            <pc:sldMk cId="1169046467" sldId="258"/>
            <ac:spMk id="5" creationId="{C1395CE1-1195-4132-93A0-CC8D2CA99B9E}"/>
          </ac:spMkLst>
        </pc:spChg>
        <pc:spChg chg="mod">
          <ac:chgData name="Nisa Suraya Binti" userId="2a66e84e-a893-4881-ac11-0c0c9dd397a9" providerId="ADAL" clId="{2D1EA22B-7900-49B8-95E1-ED606E0971CC}" dt="2020-11-18T15:48:24.524" v="259" actId="14100"/>
          <ac:spMkLst>
            <pc:docMk/>
            <pc:sldMk cId="1169046467" sldId="258"/>
            <ac:spMk id="10" creationId="{C35BB815-5E9A-433B-8FB7-3C270D9541A5}"/>
          </ac:spMkLst>
        </pc:spChg>
      </pc:sldChg>
      <pc:sldChg chg="modSp mod">
        <pc:chgData name="Nisa Suraya Binti" userId="2a66e84e-a893-4881-ac11-0c0c9dd397a9" providerId="ADAL" clId="{2D1EA22B-7900-49B8-95E1-ED606E0971CC}" dt="2020-11-18T15:55:11.631" v="271" actId="1076"/>
        <pc:sldMkLst>
          <pc:docMk/>
          <pc:sldMk cId="2024717591" sldId="260"/>
        </pc:sldMkLst>
        <pc:spChg chg="mod">
          <ac:chgData name="Nisa Suraya Binti" userId="2a66e84e-a893-4881-ac11-0c0c9dd397a9" providerId="ADAL" clId="{2D1EA22B-7900-49B8-95E1-ED606E0971CC}" dt="2020-11-18T15:54:45.260" v="270" actId="1076"/>
          <ac:spMkLst>
            <pc:docMk/>
            <pc:sldMk cId="2024717591" sldId="260"/>
            <ac:spMk id="39" creationId="{B1AE95E8-4EE4-4282-91C4-3D0F700D4EDB}"/>
          </ac:spMkLst>
        </pc:spChg>
        <pc:spChg chg="mod">
          <ac:chgData name="Nisa Suraya Binti" userId="2a66e84e-a893-4881-ac11-0c0c9dd397a9" providerId="ADAL" clId="{2D1EA22B-7900-49B8-95E1-ED606E0971CC}" dt="2020-11-18T15:55:11.631" v="271" actId="1076"/>
          <ac:spMkLst>
            <pc:docMk/>
            <pc:sldMk cId="2024717591" sldId="260"/>
            <ac:spMk id="43" creationId="{E3C6F9D8-D235-4BC8-8A1F-CD95B6C317B8}"/>
          </ac:spMkLst>
        </pc:spChg>
        <pc:spChg chg="mod">
          <ac:chgData name="Nisa Suraya Binti" userId="2a66e84e-a893-4881-ac11-0c0c9dd397a9" providerId="ADAL" clId="{2D1EA22B-7900-49B8-95E1-ED606E0971CC}" dt="2020-11-18T15:55:11.631" v="271" actId="1076"/>
          <ac:spMkLst>
            <pc:docMk/>
            <pc:sldMk cId="2024717591" sldId="260"/>
            <ac:spMk id="44" creationId="{65558608-8C58-44ED-839B-B14FE14E4CA6}"/>
          </ac:spMkLst>
        </pc:spChg>
        <pc:spChg chg="mod">
          <ac:chgData name="Nisa Suraya Binti" userId="2a66e84e-a893-4881-ac11-0c0c9dd397a9" providerId="ADAL" clId="{2D1EA22B-7900-49B8-95E1-ED606E0971CC}" dt="2020-11-18T15:55:11.631" v="271" actId="1076"/>
          <ac:spMkLst>
            <pc:docMk/>
            <pc:sldMk cId="2024717591" sldId="260"/>
            <ac:spMk id="45" creationId="{01D2879E-252B-45ED-AB79-8128A7F8001D}"/>
          </ac:spMkLst>
        </pc:spChg>
        <pc:spChg chg="mod">
          <ac:chgData name="Nisa Suraya Binti" userId="2a66e84e-a893-4881-ac11-0c0c9dd397a9" providerId="ADAL" clId="{2D1EA22B-7900-49B8-95E1-ED606E0971CC}" dt="2020-11-18T15:54:40.872" v="269" actId="1076"/>
          <ac:spMkLst>
            <pc:docMk/>
            <pc:sldMk cId="2024717591" sldId="260"/>
            <ac:spMk id="66" creationId="{8901DD8D-2BB7-404D-A86A-742E5094A7D0}"/>
          </ac:spMkLst>
        </pc:spChg>
        <pc:picChg chg="mod">
          <ac:chgData name="Nisa Suraya Binti" userId="2a66e84e-a893-4881-ac11-0c0c9dd397a9" providerId="ADAL" clId="{2D1EA22B-7900-49B8-95E1-ED606E0971CC}" dt="2020-11-18T15:55:11.631" v="271" actId="1076"/>
          <ac:picMkLst>
            <pc:docMk/>
            <pc:sldMk cId="2024717591" sldId="260"/>
            <ac:picMk id="25" creationId="{C2CE5CA1-61B7-44B5-8F52-46F16EBE2A95}"/>
          </ac:picMkLst>
        </pc:picChg>
        <pc:picChg chg="mod">
          <ac:chgData name="Nisa Suraya Binti" userId="2a66e84e-a893-4881-ac11-0c0c9dd397a9" providerId="ADAL" clId="{2D1EA22B-7900-49B8-95E1-ED606E0971CC}" dt="2020-11-18T15:55:11.631" v="271" actId="1076"/>
          <ac:picMkLst>
            <pc:docMk/>
            <pc:sldMk cId="2024717591" sldId="260"/>
            <ac:picMk id="26" creationId="{E095DCA1-2DBE-45AA-A685-6BCF20676A97}"/>
          </ac:picMkLst>
        </pc:picChg>
        <pc:picChg chg="mod">
          <ac:chgData name="Nisa Suraya Binti" userId="2a66e84e-a893-4881-ac11-0c0c9dd397a9" providerId="ADAL" clId="{2D1EA22B-7900-49B8-95E1-ED606E0971CC}" dt="2020-11-18T15:55:11.631" v="271" actId="1076"/>
          <ac:picMkLst>
            <pc:docMk/>
            <pc:sldMk cId="2024717591" sldId="260"/>
            <ac:picMk id="33" creationId="{8623AD88-7F64-4C9C-A6DA-A2D074080C18}"/>
          </ac:picMkLst>
        </pc:picChg>
        <pc:picChg chg="mod">
          <ac:chgData name="Nisa Suraya Binti" userId="2a66e84e-a893-4881-ac11-0c0c9dd397a9" providerId="ADAL" clId="{2D1EA22B-7900-49B8-95E1-ED606E0971CC}" dt="2020-11-18T15:55:11.631" v="271" actId="1076"/>
          <ac:picMkLst>
            <pc:docMk/>
            <pc:sldMk cId="2024717591" sldId="260"/>
            <ac:picMk id="36" creationId="{10A20090-82B1-47EC-B5F6-2C2EE1422B08}"/>
          </ac:picMkLst>
        </pc:picChg>
        <pc:picChg chg="mod">
          <ac:chgData name="Nisa Suraya Binti" userId="2a66e84e-a893-4881-ac11-0c0c9dd397a9" providerId="ADAL" clId="{2D1EA22B-7900-49B8-95E1-ED606E0971CC}" dt="2020-11-18T15:55:11.631" v="271" actId="1076"/>
          <ac:picMkLst>
            <pc:docMk/>
            <pc:sldMk cId="2024717591" sldId="260"/>
            <ac:picMk id="47" creationId="{586AEC2C-3BB5-437C-910B-B53B26A73CE1}"/>
          </ac:picMkLst>
        </pc:picChg>
        <pc:picChg chg="mod">
          <ac:chgData name="Nisa Suraya Binti" userId="2a66e84e-a893-4881-ac11-0c0c9dd397a9" providerId="ADAL" clId="{2D1EA22B-7900-49B8-95E1-ED606E0971CC}" dt="2020-11-18T15:55:11.631" v="271" actId="1076"/>
          <ac:picMkLst>
            <pc:docMk/>
            <pc:sldMk cId="2024717591" sldId="260"/>
            <ac:picMk id="49" creationId="{95A709A7-AE19-49D6-9F63-9C27B7EF7D7A}"/>
          </ac:picMkLst>
        </pc:picChg>
        <pc:cxnChg chg="mod">
          <ac:chgData name="Nisa Suraya Binti" userId="2a66e84e-a893-4881-ac11-0c0c9dd397a9" providerId="ADAL" clId="{2D1EA22B-7900-49B8-95E1-ED606E0971CC}" dt="2020-11-18T15:55:11.631" v="271" actId="1076"/>
          <ac:cxnSpMkLst>
            <pc:docMk/>
            <pc:sldMk cId="2024717591" sldId="260"/>
            <ac:cxnSpMk id="62" creationId="{499B4A7E-580D-4C15-AA93-36E732DB84D4}"/>
          </ac:cxnSpMkLst>
        </pc:cxnChg>
        <pc:cxnChg chg="mod">
          <ac:chgData name="Nisa Suraya Binti" userId="2a66e84e-a893-4881-ac11-0c0c9dd397a9" providerId="ADAL" clId="{2D1EA22B-7900-49B8-95E1-ED606E0971CC}" dt="2020-11-18T15:55:11.631" v="271" actId="1076"/>
          <ac:cxnSpMkLst>
            <pc:docMk/>
            <pc:sldMk cId="2024717591" sldId="260"/>
            <ac:cxnSpMk id="67" creationId="{C5407FE1-6E2F-4C6C-97C4-F43A5ABFD7A6}"/>
          </ac:cxnSpMkLst>
        </pc:cxnChg>
      </pc:sldChg>
      <pc:sldChg chg="addSp delSp modSp mod">
        <pc:chgData name="Nisa Suraya Binti" userId="2a66e84e-a893-4881-ac11-0c0c9dd397a9" providerId="ADAL" clId="{2D1EA22B-7900-49B8-95E1-ED606E0971CC}" dt="2020-11-18T15:55:34.208" v="273" actId="1076"/>
        <pc:sldMkLst>
          <pc:docMk/>
          <pc:sldMk cId="3098030067" sldId="268"/>
        </pc:sldMkLst>
        <pc:spChg chg="del">
          <ac:chgData name="Nisa Suraya Binti" userId="2a66e84e-a893-4881-ac11-0c0c9dd397a9" providerId="ADAL" clId="{2D1EA22B-7900-49B8-95E1-ED606E0971CC}" dt="2020-11-18T15:20:03.943" v="2" actId="478"/>
          <ac:spMkLst>
            <pc:docMk/>
            <pc:sldMk cId="3098030067" sldId="268"/>
            <ac:spMk id="2" creationId="{7E9C4533-19BC-4EE1-B670-20FFE864673E}"/>
          </ac:spMkLst>
        </pc:spChg>
        <pc:spChg chg="mod ord">
          <ac:chgData name="Nisa Suraya Binti" userId="2a66e84e-a893-4881-ac11-0c0c9dd397a9" providerId="ADAL" clId="{2D1EA22B-7900-49B8-95E1-ED606E0971CC}" dt="2020-11-18T15:34:59.315" v="85" actId="1076"/>
          <ac:spMkLst>
            <pc:docMk/>
            <pc:sldMk cId="3098030067" sldId="268"/>
            <ac:spMk id="3" creationId="{14E55CE9-D937-48CC-A632-472B6F353041}"/>
          </ac:spMkLst>
        </pc:spChg>
        <pc:spChg chg="mod">
          <ac:chgData name="Nisa Suraya Binti" userId="2a66e84e-a893-4881-ac11-0c0c9dd397a9" providerId="ADAL" clId="{2D1EA22B-7900-49B8-95E1-ED606E0971CC}" dt="2020-11-18T15:32:26.930" v="62" actId="1076"/>
          <ac:spMkLst>
            <pc:docMk/>
            <pc:sldMk cId="3098030067" sldId="268"/>
            <ac:spMk id="4" creationId="{2767D3C4-B3B0-4931-AC95-6598D9AA11A5}"/>
          </ac:spMkLst>
        </pc:spChg>
        <pc:spChg chg="add del mod">
          <ac:chgData name="Nisa Suraya Binti" userId="2a66e84e-a893-4881-ac11-0c0c9dd397a9" providerId="ADAL" clId="{2D1EA22B-7900-49B8-95E1-ED606E0971CC}" dt="2020-11-18T15:55:29.527" v="272" actId="1076"/>
          <ac:spMkLst>
            <pc:docMk/>
            <pc:sldMk cId="3098030067" sldId="268"/>
            <ac:spMk id="6" creationId="{CBCB91FD-F0C4-419C-A92A-55000E83E74D}"/>
          </ac:spMkLst>
        </pc:spChg>
        <pc:spChg chg="add del mod">
          <ac:chgData name="Nisa Suraya Binti" userId="2a66e84e-a893-4881-ac11-0c0c9dd397a9" providerId="ADAL" clId="{2D1EA22B-7900-49B8-95E1-ED606E0971CC}" dt="2020-11-18T15:20:06.780" v="3" actId="478"/>
          <ac:spMkLst>
            <pc:docMk/>
            <pc:sldMk cId="3098030067" sldId="268"/>
            <ac:spMk id="8" creationId="{17234383-CE05-42C2-BE3D-8791DB52BE8F}"/>
          </ac:spMkLst>
        </pc:spChg>
        <pc:spChg chg="del">
          <ac:chgData name="Nisa Suraya Binti" userId="2a66e84e-a893-4881-ac11-0c0c9dd397a9" providerId="ADAL" clId="{2D1EA22B-7900-49B8-95E1-ED606E0971CC}" dt="2020-11-18T15:28:11.940" v="29" actId="478"/>
          <ac:spMkLst>
            <pc:docMk/>
            <pc:sldMk cId="3098030067" sldId="268"/>
            <ac:spMk id="9" creationId="{E867B14E-C90F-431A-ABC5-EDC211D9C061}"/>
          </ac:spMkLst>
        </pc:spChg>
        <pc:spChg chg="add mod">
          <ac:chgData name="Nisa Suraya Binti" userId="2a66e84e-a893-4881-ac11-0c0c9dd397a9" providerId="ADAL" clId="{2D1EA22B-7900-49B8-95E1-ED606E0971CC}" dt="2020-11-18T15:48:49.959" v="261" actId="1076"/>
          <ac:spMkLst>
            <pc:docMk/>
            <pc:sldMk cId="3098030067" sldId="268"/>
            <ac:spMk id="10" creationId="{2610ED31-A894-4FAF-91D9-EFC4BF4E8337}"/>
          </ac:spMkLst>
        </pc:spChg>
        <pc:spChg chg="del">
          <ac:chgData name="Nisa Suraya Binti" userId="2a66e84e-a893-4881-ac11-0c0c9dd397a9" providerId="ADAL" clId="{2D1EA22B-7900-49B8-95E1-ED606E0971CC}" dt="2020-11-18T15:26:30.575" v="25" actId="478"/>
          <ac:spMkLst>
            <pc:docMk/>
            <pc:sldMk cId="3098030067" sldId="268"/>
            <ac:spMk id="11" creationId="{3D94A97E-B603-4C74-B076-89884E0CBB2A}"/>
          </ac:spMkLst>
        </pc:spChg>
        <pc:spChg chg="add del mod">
          <ac:chgData name="Nisa Suraya Binti" userId="2a66e84e-a893-4881-ac11-0c0c9dd397a9" providerId="ADAL" clId="{2D1EA22B-7900-49B8-95E1-ED606E0971CC}" dt="2020-11-18T15:55:34.208" v="273" actId="1076"/>
          <ac:spMkLst>
            <pc:docMk/>
            <pc:sldMk cId="3098030067" sldId="268"/>
            <ac:spMk id="13" creationId="{5EF5C597-11AA-4A04-B7E1-3568DBA3C4F9}"/>
          </ac:spMkLst>
        </pc:spChg>
        <pc:spChg chg="add del mod">
          <ac:chgData name="Nisa Suraya Binti" userId="2a66e84e-a893-4881-ac11-0c0c9dd397a9" providerId="ADAL" clId="{2D1EA22B-7900-49B8-95E1-ED606E0971CC}" dt="2020-11-18T15:32:00.809" v="58" actId="478"/>
          <ac:spMkLst>
            <pc:docMk/>
            <pc:sldMk cId="3098030067" sldId="268"/>
            <ac:spMk id="14" creationId="{28C59CF2-6E73-4BD5-A992-8041EF66756F}"/>
          </ac:spMkLst>
        </pc:spChg>
        <pc:spChg chg="add del mod">
          <ac:chgData name="Nisa Suraya Binti" userId="2a66e84e-a893-4881-ac11-0c0c9dd397a9" providerId="ADAL" clId="{2D1EA22B-7900-49B8-95E1-ED606E0971CC}" dt="2020-11-18T15:36:27.192" v="88" actId="1076"/>
          <ac:spMkLst>
            <pc:docMk/>
            <pc:sldMk cId="3098030067" sldId="268"/>
            <ac:spMk id="16" creationId="{97268EA9-14C5-4884-BE16-CA80E02831B5}"/>
          </ac:spMkLst>
        </pc:spChg>
        <pc:spChg chg="add del mod">
          <ac:chgData name="Nisa Suraya Binti" userId="2a66e84e-a893-4881-ac11-0c0c9dd397a9" providerId="ADAL" clId="{2D1EA22B-7900-49B8-95E1-ED606E0971CC}" dt="2020-11-18T15:26:29.588" v="24" actId="478"/>
          <ac:spMkLst>
            <pc:docMk/>
            <pc:sldMk cId="3098030067" sldId="268"/>
            <ac:spMk id="18" creationId="{56CB834F-AD1E-4FE3-A6D2-23FD03D150E0}"/>
          </ac:spMkLst>
        </pc:spChg>
        <pc:spChg chg="del mod">
          <ac:chgData name="Nisa Suraya Binti" userId="2a66e84e-a893-4881-ac11-0c0c9dd397a9" providerId="ADAL" clId="{2D1EA22B-7900-49B8-95E1-ED606E0971CC}" dt="2020-11-18T15:18:00.645" v="1" actId="478"/>
          <ac:spMkLst>
            <pc:docMk/>
            <pc:sldMk cId="3098030067" sldId="268"/>
            <ac:spMk id="19" creationId="{169D3DB0-4FF0-4F48-9FCB-F83A6D5BCD91}"/>
          </ac:spMkLst>
        </pc:spChg>
        <pc:spChg chg="add del">
          <ac:chgData name="Nisa Suraya Binti" userId="2a66e84e-a893-4881-ac11-0c0c9dd397a9" providerId="ADAL" clId="{2D1EA22B-7900-49B8-95E1-ED606E0971CC}" dt="2020-11-18T15:28:24.059" v="33" actId="478"/>
          <ac:spMkLst>
            <pc:docMk/>
            <pc:sldMk cId="3098030067" sldId="268"/>
            <ac:spMk id="21" creationId="{CD4B429E-AB49-447B-9C5F-996B1BC9B364}"/>
          </ac:spMkLst>
        </pc:spChg>
        <pc:spChg chg="add del mod">
          <ac:chgData name="Nisa Suraya Binti" userId="2a66e84e-a893-4881-ac11-0c0c9dd397a9" providerId="ADAL" clId="{2D1EA22B-7900-49B8-95E1-ED606E0971CC}" dt="2020-11-18T15:28:20.243" v="32" actId="478"/>
          <ac:spMkLst>
            <pc:docMk/>
            <pc:sldMk cId="3098030067" sldId="268"/>
            <ac:spMk id="23" creationId="{4E03AEF5-41FC-4A4E-8464-E0DD1C9E513F}"/>
          </ac:spMkLst>
        </pc:spChg>
        <pc:spChg chg="add del mod">
          <ac:chgData name="Nisa Suraya Binti" userId="2a66e84e-a893-4881-ac11-0c0c9dd397a9" providerId="ADAL" clId="{2D1EA22B-7900-49B8-95E1-ED606E0971CC}" dt="2020-11-18T15:26:27.568" v="23" actId="478"/>
          <ac:spMkLst>
            <pc:docMk/>
            <pc:sldMk cId="3098030067" sldId="268"/>
            <ac:spMk id="25" creationId="{1442C5F1-B86E-4A22-B08B-E01AA23975CE}"/>
          </ac:spMkLst>
        </pc:spChg>
        <pc:spChg chg="add mod">
          <ac:chgData name="Nisa Suraya Binti" userId="2a66e84e-a893-4881-ac11-0c0c9dd397a9" providerId="ADAL" clId="{2D1EA22B-7900-49B8-95E1-ED606E0971CC}" dt="2020-11-18T15:34:19.842" v="73" actId="1076"/>
          <ac:spMkLst>
            <pc:docMk/>
            <pc:sldMk cId="3098030067" sldId="268"/>
            <ac:spMk id="28" creationId="{D4CF829D-1B1A-44A0-9E7B-19AF565E87A8}"/>
          </ac:spMkLst>
        </pc:spChg>
        <pc:spChg chg="add mod">
          <ac:chgData name="Nisa Suraya Binti" userId="2a66e84e-a893-4881-ac11-0c0c9dd397a9" providerId="ADAL" clId="{2D1EA22B-7900-49B8-95E1-ED606E0971CC}" dt="2020-11-18T15:36:32.789" v="90" actId="1076"/>
          <ac:spMkLst>
            <pc:docMk/>
            <pc:sldMk cId="3098030067" sldId="268"/>
            <ac:spMk id="30" creationId="{1F25C076-44E0-45E0-BA50-8BF2F000F93B}"/>
          </ac:spMkLst>
        </pc:spChg>
        <pc:picChg chg="add mod modCrop">
          <ac:chgData name="Nisa Suraya Binti" userId="2a66e84e-a893-4881-ac11-0c0c9dd397a9" providerId="ADAL" clId="{2D1EA22B-7900-49B8-95E1-ED606E0971CC}" dt="2020-11-18T15:31:43.823" v="56" actId="1076"/>
          <ac:picMkLst>
            <pc:docMk/>
            <pc:sldMk cId="3098030067" sldId="268"/>
            <ac:picMk id="24" creationId="{12B9C79B-9A94-460E-BB10-718A8BAF02EB}"/>
          </ac:picMkLst>
        </pc:picChg>
        <pc:picChg chg="add del mod">
          <ac:chgData name="Nisa Suraya Binti" userId="2a66e84e-a893-4881-ac11-0c0c9dd397a9" providerId="ADAL" clId="{2D1EA22B-7900-49B8-95E1-ED606E0971CC}" dt="2020-11-18T15:33:59.009" v="69" actId="478"/>
          <ac:picMkLst>
            <pc:docMk/>
            <pc:sldMk cId="3098030067" sldId="268"/>
            <ac:picMk id="26" creationId="{C8DF407D-985F-4079-944F-9CF3F0305B5D}"/>
          </ac:picMkLst>
        </pc:picChg>
        <pc:cxnChg chg="mod">
          <ac:chgData name="Nisa Suraya Binti" userId="2a66e84e-a893-4881-ac11-0c0c9dd397a9" providerId="ADAL" clId="{2D1EA22B-7900-49B8-95E1-ED606E0971CC}" dt="2020-11-18T15:32:32.490" v="63" actId="1076"/>
          <ac:cxnSpMkLst>
            <pc:docMk/>
            <pc:sldMk cId="3098030067" sldId="268"/>
            <ac:cxnSpMk id="5" creationId="{5E14B460-823D-4DDE-BAD6-26629A0E4417}"/>
          </ac:cxnSpMkLst>
        </pc:cxnChg>
      </pc:sldChg>
      <pc:sldChg chg="addSp delSp modSp new mod">
        <pc:chgData name="Nisa Suraya Binti" userId="2a66e84e-a893-4881-ac11-0c0c9dd397a9" providerId="ADAL" clId="{2D1EA22B-7900-49B8-95E1-ED606E0971CC}" dt="2020-11-18T15:53:50.926" v="268" actId="2085"/>
        <pc:sldMkLst>
          <pc:docMk/>
          <pc:sldMk cId="3547220121" sldId="270"/>
        </pc:sldMkLst>
        <pc:spChg chg="mod ord">
          <ac:chgData name="Nisa Suraya Binti" userId="2a66e84e-a893-4881-ac11-0c0c9dd397a9" providerId="ADAL" clId="{2D1EA22B-7900-49B8-95E1-ED606E0971CC}" dt="2020-11-18T15:47:31.632" v="258" actId="1076"/>
          <ac:spMkLst>
            <pc:docMk/>
            <pc:sldMk cId="3547220121" sldId="270"/>
            <ac:spMk id="2" creationId="{2EC61FF4-B70F-40C7-8D88-127763F470EB}"/>
          </ac:spMkLst>
        </pc:spChg>
        <pc:spChg chg="mod ord">
          <ac:chgData name="Nisa Suraya Binti" userId="2a66e84e-a893-4881-ac11-0c0c9dd397a9" providerId="ADAL" clId="{2D1EA22B-7900-49B8-95E1-ED606E0971CC}" dt="2020-11-18T15:47:11.544" v="254" actId="1076"/>
          <ac:spMkLst>
            <pc:docMk/>
            <pc:sldMk cId="3547220121" sldId="270"/>
            <ac:spMk id="3" creationId="{DA488614-09FE-4F15-A32F-4F2DE9488324}"/>
          </ac:spMkLst>
        </pc:spChg>
        <pc:spChg chg="add mod">
          <ac:chgData name="Nisa Suraya Binti" userId="2a66e84e-a893-4881-ac11-0c0c9dd397a9" providerId="ADAL" clId="{2D1EA22B-7900-49B8-95E1-ED606E0971CC}" dt="2020-11-18T15:38:59.996" v="107" actId="1076"/>
          <ac:spMkLst>
            <pc:docMk/>
            <pc:sldMk cId="3547220121" sldId="270"/>
            <ac:spMk id="4" creationId="{20A21D85-3C39-4E64-B665-0428471EC488}"/>
          </ac:spMkLst>
        </pc:spChg>
        <pc:spChg chg="add del mod">
          <ac:chgData name="Nisa Suraya Binti" userId="2a66e84e-a893-4881-ac11-0c0c9dd397a9" providerId="ADAL" clId="{2D1EA22B-7900-49B8-95E1-ED606E0971CC}" dt="2020-11-18T15:38:31.216" v="101" actId="478"/>
          <ac:spMkLst>
            <pc:docMk/>
            <pc:sldMk cId="3547220121" sldId="270"/>
            <ac:spMk id="6" creationId="{287DDA46-0BFF-42EB-A71B-26327B0B3D2D}"/>
          </ac:spMkLst>
        </pc:spChg>
        <pc:spChg chg="add mod">
          <ac:chgData name="Nisa Suraya Binti" userId="2a66e84e-a893-4881-ac11-0c0c9dd397a9" providerId="ADAL" clId="{2D1EA22B-7900-49B8-95E1-ED606E0971CC}" dt="2020-11-18T15:53:50.926" v="268" actId="2085"/>
          <ac:spMkLst>
            <pc:docMk/>
            <pc:sldMk cId="3547220121" sldId="270"/>
            <ac:spMk id="8" creationId="{BE4C55E0-C11C-4CD7-93EA-C19012EB6345}"/>
          </ac:spMkLst>
        </pc:spChg>
        <pc:spChg chg="add mod">
          <ac:chgData name="Nisa Suraya Binti" userId="2a66e84e-a893-4881-ac11-0c0c9dd397a9" providerId="ADAL" clId="{2D1EA22B-7900-49B8-95E1-ED606E0971CC}" dt="2020-11-18T15:41:51.468" v="211" actId="1076"/>
          <ac:spMkLst>
            <pc:docMk/>
            <pc:sldMk cId="3547220121" sldId="270"/>
            <ac:spMk id="10" creationId="{1B593840-A929-4571-83F5-17DBF9A0FD91}"/>
          </ac:spMkLst>
        </pc:spChg>
        <pc:picChg chg="add mod modCrop">
          <ac:chgData name="Nisa Suraya Binti" userId="2a66e84e-a893-4881-ac11-0c0c9dd397a9" providerId="ADAL" clId="{2D1EA22B-7900-49B8-95E1-ED606E0971CC}" dt="2020-11-18T15:53:16.809" v="263" actId="2085"/>
          <ac:picMkLst>
            <pc:docMk/>
            <pc:sldMk cId="3547220121" sldId="270"/>
            <ac:picMk id="12" creationId="{D1D38BC4-53CB-4790-9082-DE799892E50B}"/>
          </ac:picMkLst>
        </pc:picChg>
      </pc:sldChg>
    </pc:docChg>
  </pc:docChgLst>
  <pc:docChgLst>
    <pc:chgData name="Talukder S (FCES)" userId="S::30014667@students.southwales.ac.uk::7d802ac1-09aa-444b-87d3-d9aba6edc8ae" providerId="AD" clId="Web-{115AC211-C8AA-AD4D-4B04-A664F6D5B624}"/>
    <pc:docChg chg="modSld">
      <pc:chgData name="Talukder S (FCES)" userId="S::30014667@students.southwales.ac.uk::7d802ac1-09aa-444b-87d3-d9aba6edc8ae" providerId="AD" clId="Web-{115AC211-C8AA-AD4D-4B04-A664F6D5B624}" dt="2020-11-18T15:29:33.519" v="253" actId="20577"/>
      <pc:docMkLst>
        <pc:docMk/>
      </pc:docMkLst>
      <pc:sldChg chg="modSp">
        <pc:chgData name="Talukder S (FCES)" userId="S::30014667@students.southwales.ac.uk::7d802ac1-09aa-444b-87d3-d9aba6edc8ae" providerId="AD" clId="Web-{115AC211-C8AA-AD4D-4B04-A664F6D5B624}" dt="2020-11-18T15:29:33.519" v="252" actId="20577"/>
        <pc:sldMkLst>
          <pc:docMk/>
          <pc:sldMk cId="3229533234" sldId="267"/>
        </pc:sldMkLst>
        <pc:spChg chg="mod">
          <ac:chgData name="Talukder S (FCES)" userId="S::30014667@students.southwales.ac.uk::7d802ac1-09aa-444b-87d3-d9aba6edc8ae" providerId="AD" clId="Web-{115AC211-C8AA-AD4D-4B04-A664F6D5B624}" dt="2020-11-18T15:29:33.519" v="252" actId="20577"/>
          <ac:spMkLst>
            <pc:docMk/>
            <pc:sldMk cId="3229533234" sldId="267"/>
            <ac:spMk id="3" creationId="{F00EABED-96C7-4D19-9E5B-80A0A304425B}"/>
          </ac:spMkLst>
        </pc:spChg>
      </pc:sldChg>
    </pc:docChg>
  </pc:docChgLst>
  <pc:docChgLst>
    <pc:chgData name="Impey L J (FCES)" userId="b3bd2dd4-8f8e-4bb5-b3af-7183de240ada" providerId="ADAL" clId="{4F20973B-5EAA-4D57-932A-79749090B006}"/>
    <pc:docChg chg="undo custSel modSld sldOrd">
      <pc:chgData name="Impey L J (FCES)" userId="b3bd2dd4-8f8e-4bb5-b3af-7183de240ada" providerId="ADAL" clId="{4F20973B-5EAA-4D57-932A-79749090B006}" dt="2020-11-22T16:29:18.034" v="2062" actId="20577"/>
      <pc:docMkLst>
        <pc:docMk/>
      </pc:docMkLst>
      <pc:sldChg chg="addSp delSp modSp">
        <pc:chgData name="Impey L J (FCES)" userId="b3bd2dd4-8f8e-4bb5-b3af-7183de240ada" providerId="ADAL" clId="{4F20973B-5EAA-4D57-932A-79749090B006}" dt="2020-11-18T16:49:39.667" v="2032" actId="1076"/>
        <pc:sldMkLst>
          <pc:docMk/>
          <pc:sldMk cId="2122732324" sldId="257"/>
        </pc:sldMkLst>
        <pc:spChg chg="mod">
          <ac:chgData name="Impey L J (FCES)" userId="b3bd2dd4-8f8e-4bb5-b3af-7183de240ada" providerId="ADAL" clId="{4F20973B-5EAA-4D57-932A-79749090B006}" dt="2020-11-18T16:49:39.667" v="2032" actId="1076"/>
          <ac:spMkLst>
            <pc:docMk/>
            <pc:sldMk cId="2122732324" sldId="257"/>
            <ac:spMk id="22" creationId="{B5455773-AB9F-4ACF-9552-3521264A5EEE}"/>
          </ac:spMkLst>
        </pc:spChg>
        <pc:picChg chg="add del mod">
          <ac:chgData name="Impey L J (FCES)" userId="b3bd2dd4-8f8e-4bb5-b3af-7183de240ada" providerId="ADAL" clId="{4F20973B-5EAA-4D57-932A-79749090B006}" dt="2020-11-18T16:00:35.290" v="2025" actId="478"/>
          <ac:picMkLst>
            <pc:docMk/>
            <pc:sldMk cId="2122732324" sldId="257"/>
            <ac:picMk id="5" creationId="{48B467F0-01F8-452B-A2ED-EEF73982CD99}"/>
          </ac:picMkLst>
        </pc:picChg>
      </pc:sldChg>
      <pc:sldChg chg="addSp delSp modSp delAnim modAnim modNotesTx">
        <pc:chgData name="Impey L J (FCES)" userId="b3bd2dd4-8f8e-4bb5-b3af-7183de240ada" providerId="ADAL" clId="{4F20973B-5EAA-4D57-932A-79749090B006}" dt="2020-11-18T15:55:01.047" v="2018" actId="1076"/>
        <pc:sldMkLst>
          <pc:docMk/>
          <pc:sldMk cId="658235172" sldId="259"/>
        </pc:sldMkLst>
        <pc:spChg chg="add del mod">
          <ac:chgData name="Impey L J (FCES)" userId="b3bd2dd4-8f8e-4bb5-b3af-7183de240ada" providerId="ADAL" clId="{4F20973B-5EAA-4D57-932A-79749090B006}" dt="2020-11-18T14:31:40.451" v="234"/>
          <ac:spMkLst>
            <pc:docMk/>
            <pc:sldMk cId="658235172" sldId="259"/>
            <ac:spMk id="2" creationId="{6D95BFBA-9230-460C-A69E-AEC2E23E85FC}"/>
          </ac:spMkLst>
        </pc:spChg>
        <pc:spChg chg="add mod">
          <ac:chgData name="Impey L J (FCES)" userId="b3bd2dd4-8f8e-4bb5-b3af-7183de240ada" providerId="ADAL" clId="{4F20973B-5EAA-4D57-932A-79749090B006}" dt="2020-11-18T14:56:17.264" v="1829" actId="1076"/>
          <ac:spMkLst>
            <pc:docMk/>
            <pc:sldMk cId="658235172" sldId="259"/>
            <ac:spMk id="3" creationId="{9DBFFE2A-98AC-43D4-A1DD-7771BC8A9C0E}"/>
          </ac:spMkLst>
        </pc:spChg>
        <pc:spChg chg="del mod">
          <ac:chgData name="Impey L J (FCES)" userId="b3bd2dd4-8f8e-4bb5-b3af-7183de240ada" providerId="ADAL" clId="{4F20973B-5EAA-4D57-932A-79749090B006}" dt="2020-11-18T14:23:02.887" v="1" actId="478"/>
          <ac:spMkLst>
            <pc:docMk/>
            <pc:sldMk cId="658235172" sldId="259"/>
            <ac:spMk id="22" creationId="{F8E2E87F-048A-44F7-B835-9C2201D8ED14}"/>
          </ac:spMkLst>
        </pc:spChg>
        <pc:spChg chg="mod">
          <ac:chgData name="Impey L J (FCES)" userId="b3bd2dd4-8f8e-4bb5-b3af-7183de240ada" providerId="ADAL" clId="{4F20973B-5EAA-4D57-932A-79749090B006}" dt="2020-11-18T14:40:40.841" v="969" actId="14100"/>
          <ac:spMkLst>
            <pc:docMk/>
            <pc:sldMk cId="658235172" sldId="259"/>
            <ac:spMk id="36" creationId="{08C99918-59CB-445B-A38A-6C27732B693B}"/>
          </ac:spMkLst>
        </pc:spChg>
        <pc:picChg chg="mod">
          <ac:chgData name="Impey L J (FCES)" userId="b3bd2dd4-8f8e-4bb5-b3af-7183de240ada" providerId="ADAL" clId="{4F20973B-5EAA-4D57-932A-79749090B006}" dt="2020-11-18T15:55:01.047" v="2018" actId="1076"/>
          <ac:picMkLst>
            <pc:docMk/>
            <pc:sldMk cId="658235172" sldId="259"/>
            <ac:picMk id="2" creationId="{56BCB3D2-93C3-464A-9939-0FEE92A1C06C}"/>
          </ac:picMkLst>
        </pc:picChg>
        <pc:picChg chg="add del mod">
          <ac:chgData name="Impey L J (FCES)" userId="b3bd2dd4-8f8e-4bb5-b3af-7183de240ada" providerId="ADAL" clId="{4F20973B-5EAA-4D57-932A-79749090B006}" dt="2020-11-18T15:14:35.679" v="1958" actId="478"/>
          <ac:picMkLst>
            <pc:docMk/>
            <pc:sldMk cId="658235172" sldId="259"/>
            <ac:picMk id="2" creationId="{85404FE2-EBD7-4074-9DE0-9D879CB7D13D}"/>
          </ac:picMkLst>
        </pc:picChg>
        <pc:picChg chg="add mod">
          <ac:chgData name="Impey L J (FCES)" userId="b3bd2dd4-8f8e-4bb5-b3af-7183de240ada" providerId="ADAL" clId="{4F20973B-5EAA-4D57-932A-79749090B006}" dt="2020-11-18T15:15:07.426" v="1971" actId="1076"/>
          <ac:picMkLst>
            <pc:docMk/>
            <pc:sldMk cId="658235172" sldId="259"/>
            <ac:picMk id="5" creationId="{5611FC9E-1987-4E94-803C-DFD988A2925F}"/>
          </ac:picMkLst>
        </pc:picChg>
        <pc:picChg chg="del mod">
          <ac:chgData name="Impey L J (FCES)" userId="b3bd2dd4-8f8e-4bb5-b3af-7183de240ada" providerId="ADAL" clId="{4F20973B-5EAA-4D57-932A-79749090B006}" dt="2020-11-18T15:12:39.544" v="1943" actId="478"/>
          <ac:picMkLst>
            <pc:docMk/>
            <pc:sldMk cId="658235172" sldId="259"/>
            <ac:picMk id="5" creationId="{8623880B-8B94-4047-B7DE-0F9D09CE9642}"/>
          </ac:picMkLst>
        </pc:picChg>
        <pc:picChg chg="add mod">
          <ac:chgData name="Impey L J (FCES)" userId="b3bd2dd4-8f8e-4bb5-b3af-7183de240ada" providerId="ADAL" clId="{4F20973B-5EAA-4D57-932A-79749090B006}" dt="2020-11-18T15:15:00.521" v="1968" actId="1076"/>
          <ac:picMkLst>
            <pc:docMk/>
            <pc:sldMk cId="658235172" sldId="259"/>
            <ac:picMk id="1026" creationId="{7A4B2DAA-3EDA-4A7A-8FFC-955DCE4E58A2}"/>
          </ac:picMkLst>
        </pc:picChg>
      </pc:sldChg>
      <pc:sldChg chg="modSp modAnim">
        <pc:chgData name="Impey L J (FCES)" userId="b3bd2dd4-8f8e-4bb5-b3af-7183de240ada" providerId="ADAL" clId="{4F20973B-5EAA-4D57-932A-79749090B006}" dt="2020-11-22T16:29:18.034" v="2062" actId="20577"/>
        <pc:sldMkLst>
          <pc:docMk/>
          <pc:sldMk cId="4134972195" sldId="262"/>
        </pc:sldMkLst>
        <pc:spChg chg="mod">
          <ac:chgData name="Impey L J (FCES)" userId="b3bd2dd4-8f8e-4bb5-b3af-7183de240ada" providerId="ADAL" clId="{4F20973B-5EAA-4D57-932A-79749090B006}" dt="2020-11-22T16:29:18.034" v="2062" actId="20577"/>
          <ac:spMkLst>
            <pc:docMk/>
            <pc:sldMk cId="4134972195" sldId="262"/>
            <ac:spMk id="12" creationId="{490EA33F-B0F9-4FBF-8100-6B10FE33B1C4}"/>
          </ac:spMkLst>
        </pc:spChg>
      </pc:sldChg>
      <pc:sldChg chg="addSp modSp">
        <pc:chgData name="Impey L J (FCES)" userId="b3bd2dd4-8f8e-4bb5-b3af-7183de240ada" providerId="ADAL" clId="{4F20973B-5EAA-4D57-932A-79749090B006}" dt="2020-11-18T16:44:45.514" v="2031" actId="1076"/>
        <pc:sldMkLst>
          <pc:docMk/>
          <pc:sldMk cId="739512995" sldId="263"/>
        </pc:sldMkLst>
        <pc:spChg chg="mod">
          <ac:chgData name="Impey L J (FCES)" userId="b3bd2dd4-8f8e-4bb5-b3af-7183de240ada" providerId="ADAL" clId="{4F20973B-5EAA-4D57-932A-79749090B006}" dt="2020-11-18T14:49:33.573" v="1408" actId="20577"/>
          <ac:spMkLst>
            <pc:docMk/>
            <pc:sldMk cId="739512995" sldId="263"/>
            <ac:spMk id="2" creationId="{17514843-DAC5-4C82-A29F-79A827AB0DA3}"/>
          </ac:spMkLst>
        </pc:spChg>
        <pc:spChg chg="add mod">
          <ac:chgData name="Impey L J (FCES)" userId="b3bd2dd4-8f8e-4bb5-b3af-7183de240ada" providerId="ADAL" clId="{4F20973B-5EAA-4D57-932A-79749090B006}" dt="2020-11-18T15:44:07.866" v="1988" actId="1076"/>
          <ac:spMkLst>
            <pc:docMk/>
            <pc:sldMk cId="739512995" sldId="263"/>
            <ac:spMk id="4" creationId="{8E7CF150-C535-437E-9C05-663E35696F43}"/>
          </ac:spMkLst>
        </pc:spChg>
        <pc:picChg chg="mod">
          <ac:chgData name="Impey L J (FCES)" userId="b3bd2dd4-8f8e-4bb5-b3af-7183de240ada" providerId="ADAL" clId="{4F20973B-5EAA-4D57-932A-79749090B006}" dt="2020-11-18T16:44:45.514" v="2031" actId="1076"/>
          <ac:picMkLst>
            <pc:docMk/>
            <pc:sldMk cId="739512995" sldId="263"/>
            <ac:picMk id="5" creationId="{A009E105-E16B-4A8C-AEC3-A2374D80CB7E}"/>
          </ac:picMkLst>
        </pc:picChg>
        <pc:picChg chg="add mod">
          <ac:chgData name="Impey L J (FCES)" userId="b3bd2dd4-8f8e-4bb5-b3af-7183de240ada" providerId="ADAL" clId="{4F20973B-5EAA-4D57-932A-79749090B006}" dt="2020-11-18T15:43:59.925" v="1986" actId="1076"/>
          <ac:picMkLst>
            <pc:docMk/>
            <pc:sldMk cId="739512995" sldId="263"/>
            <ac:picMk id="1026" creationId="{52BDAE25-3153-4C26-8B9F-0E2C834756A5}"/>
          </ac:picMkLst>
        </pc:picChg>
      </pc:sldChg>
      <pc:sldChg chg="modSp">
        <pc:chgData name="Impey L J (FCES)" userId="b3bd2dd4-8f8e-4bb5-b3af-7183de240ada" providerId="ADAL" clId="{4F20973B-5EAA-4D57-932A-79749090B006}" dt="2020-11-22T16:01:20.356" v="2033" actId="1076"/>
        <pc:sldMkLst>
          <pc:docMk/>
          <pc:sldMk cId="4088223662" sldId="264"/>
        </pc:sldMkLst>
        <pc:picChg chg="mod">
          <ac:chgData name="Impey L J (FCES)" userId="b3bd2dd4-8f8e-4bb5-b3af-7183de240ada" providerId="ADAL" clId="{4F20973B-5EAA-4D57-932A-79749090B006}" dt="2020-11-22T16:01:20.356" v="2033" actId="1076"/>
          <ac:picMkLst>
            <pc:docMk/>
            <pc:sldMk cId="4088223662" sldId="264"/>
            <ac:picMk id="3" creationId="{00000000-0000-0000-0000-000000000000}"/>
          </ac:picMkLst>
        </pc:picChg>
      </pc:sldChg>
      <pc:sldChg chg="ord">
        <pc:chgData name="Impey L J (FCES)" userId="b3bd2dd4-8f8e-4bb5-b3af-7183de240ada" providerId="ADAL" clId="{4F20973B-5EAA-4D57-932A-79749090B006}" dt="2020-11-18T16:20:12.920" v="2026"/>
        <pc:sldMkLst>
          <pc:docMk/>
          <pc:sldMk cId="2559347174" sldId="266"/>
        </pc:sldMkLst>
      </pc:sldChg>
    </pc:docChg>
  </pc:docChgLst>
  <pc:docChgLst>
    <pc:chgData name="Talukder S (FCES)" userId="S::30014667@students.southwales.ac.uk::7d802ac1-09aa-444b-87d3-d9aba6edc8ae" providerId="AD" clId="Web-{9B80A668-72DF-D6C0-551D-5541214649C8}"/>
    <pc:docChg chg="modSld">
      <pc:chgData name="Talukder S (FCES)" userId="S::30014667@students.southwales.ac.uk::7d802ac1-09aa-444b-87d3-d9aba6edc8ae" providerId="AD" clId="Web-{9B80A668-72DF-D6C0-551D-5541214649C8}" dt="2020-11-22T22:47:07.713" v="7" actId="20577"/>
      <pc:docMkLst>
        <pc:docMk/>
      </pc:docMkLst>
      <pc:sldChg chg="modSp">
        <pc:chgData name="Talukder S (FCES)" userId="S::30014667@students.southwales.ac.uk::7d802ac1-09aa-444b-87d3-d9aba6edc8ae" providerId="AD" clId="Web-{9B80A668-72DF-D6C0-551D-5541214649C8}" dt="2020-11-22T22:47:07.713" v="6" actId="20577"/>
        <pc:sldMkLst>
          <pc:docMk/>
          <pc:sldMk cId="3229533234" sldId="267"/>
        </pc:sldMkLst>
        <pc:spChg chg="mod">
          <ac:chgData name="Talukder S (FCES)" userId="S::30014667@students.southwales.ac.uk::7d802ac1-09aa-444b-87d3-d9aba6edc8ae" providerId="AD" clId="Web-{9B80A668-72DF-D6C0-551D-5541214649C8}" dt="2020-11-22T22:47:07.713" v="6" actId="20577"/>
          <ac:spMkLst>
            <pc:docMk/>
            <pc:sldMk cId="3229533234" sldId="267"/>
            <ac:spMk id="3" creationId="{F00EABED-96C7-4D19-9E5B-80A0A304425B}"/>
          </ac:spMkLst>
        </pc:spChg>
      </pc:sldChg>
    </pc:docChg>
  </pc:docChgLst>
  <pc:docChgLst>
    <pc:chgData name="Murunga R (FCES)" userId="S::30008082@students.southwales.ac.uk::d27a3e29-750a-49bd-a037-b6019ad29c39" providerId="AD" clId="Web-{7FBEC8DF-CADD-4486-3CCA-7839DC9B051D}"/>
    <pc:docChg chg="modSld">
      <pc:chgData name="Murunga R (FCES)" userId="S::30008082@students.southwales.ac.uk::d27a3e29-750a-49bd-a037-b6019ad29c39" providerId="AD" clId="Web-{7FBEC8DF-CADD-4486-3CCA-7839DC9B051D}" dt="2020-11-18T16:43:43.065" v="21" actId="20577"/>
      <pc:docMkLst>
        <pc:docMk/>
      </pc:docMkLst>
      <pc:sldChg chg="addSp delSp modSp">
        <pc:chgData name="Murunga R (FCES)" userId="S::30008082@students.southwales.ac.uk::d27a3e29-750a-49bd-a037-b6019ad29c39" providerId="AD" clId="Web-{7FBEC8DF-CADD-4486-3CCA-7839DC9B051D}" dt="2020-11-18T16:43:43.065" v="20" actId="20577"/>
        <pc:sldMkLst>
          <pc:docMk/>
          <pc:sldMk cId="4088223662" sldId="264"/>
        </pc:sldMkLst>
        <pc:spChg chg="mod">
          <ac:chgData name="Murunga R (FCES)" userId="S::30008082@students.southwales.ac.uk::d27a3e29-750a-49bd-a037-b6019ad29c39" providerId="AD" clId="Web-{7FBEC8DF-CADD-4486-3CCA-7839DC9B051D}" dt="2020-11-18T16:43:43.065" v="20" actId="20577"/>
          <ac:spMkLst>
            <pc:docMk/>
            <pc:sldMk cId="4088223662" sldId="264"/>
            <ac:spMk id="4" creationId="{00000000-0000-0000-0000-000000000000}"/>
          </ac:spMkLst>
        </pc:spChg>
        <pc:picChg chg="del">
          <ac:chgData name="Murunga R (FCES)" userId="S::30008082@students.southwales.ac.uk::d27a3e29-750a-49bd-a037-b6019ad29c39" providerId="AD" clId="Web-{7FBEC8DF-CADD-4486-3CCA-7839DC9B051D}" dt="2020-11-18T16:42:06.923" v="0"/>
          <ac:picMkLst>
            <pc:docMk/>
            <pc:sldMk cId="4088223662" sldId="264"/>
            <ac:picMk id="3" creationId="{00000000-0000-0000-0000-000000000000}"/>
          </ac:picMkLst>
        </pc:picChg>
        <pc:picChg chg="add del mod">
          <ac:chgData name="Murunga R (FCES)" userId="S::30008082@students.southwales.ac.uk::d27a3e29-750a-49bd-a037-b6019ad29c39" providerId="AD" clId="Web-{7FBEC8DF-CADD-4486-3CCA-7839DC9B051D}" dt="2020-11-18T16:42:18.798" v="2"/>
          <ac:picMkLst>
            <pc:docMk/>
            <pc:sldMk cId="4088223662" sldId="264"/>
            <ac:picMk id="5" creationId="{3DDF5890-FF52-4C64-885F-1B776FBA92A9}"/>
          </ac:picMkLst>
        </pc:picChg>
        <pc:picChg chg="add mod">
          <ac:chgData name="Murunga R (FCES)" userId="S::30008082@students.southwales.ac.uk::d27a3e29-750a-49bd-a037-b6019ad29c39" providerId="AD" clId="Web-{7FBEC8DF-CADD-4486-3CCA-7839DC9B051D}" dt="2020-11-18T16:42:51.065" v="7" actId="14100"/>
          <ac:picMkLst>
            <pc:docMk/>
            <pc:sldMk cId="4088223662" sldId="264"/>
            <ac:picMk id="6" creationId="{4F880038-ABE5-4312-A862-BD226180A96C}"/>
          </ac:picMkLst>
        </pc:picChg>
      </pc:sldChg>
    </pc:docChg>
  </pc:docChgLst>
  <pc:docChgLst>
    <pc:chgData name="Shahril N S B (FCES)" userId="S::18108598@students.southwales.ac.uk::2a66e84e-a893-4881-ac11-0c0c9dd397a9" providerId="AD" clId="Web-{2F50BDFA-7A57-71F8-0732-702F2E500264}"/>
    <pc:docChg chg="modSld">
      <pc:chgData name="Shahril N S B (FCES)" userId="S::18108598@students.southwales.ac.uk::2a66e84e-a893-4881-ac11-0c0c9dd397a9" providerId="AD" clId="Web-{2F50BDFA-7A57-71F8-0732-702F2E500264}" dt="2020-11-18T15:00:14.690" v="55" actId="1076"/>
      <pc:docMkLst>
        <pc:docMk/>
      </pc:docMkLst>
      <pc:sldChg chg="modSp">
        <pc:chgData name="Shahril N S B (FCES)" userId="S::18108598@students.southwales.ac.uk::2a66e84e-a893-4881-ac11-0c0c9dd397a9" providerId="AD" clId="Web-{2F50BDFA-7A57-71F8-0732-702F2E500264}" dt="2020-11-18T14:46:37.886" v="2" actId="20577"/>
        <pc:sldMkLst>
          <pc:docMk/>
          <pc:sldMk cId="2122732324" sldId="257"/>
        </pc:sldMkLst>
        <pc:spChg chg="mod">
          <ac:chgData name="Shahril N S B (FCES)" userId="S::18108598@students.southwales.ac.uk::2a66e84e-a893-4881-ac11-0c0c9dd397a9" providerId="AD" clId="Web-{2F50BDFA-7A57-71F8-0732-702F2E500264}" dt="2020-11-18T14:46:37.886" v="2" actId="20577"/>
          <ac:spMkLst>
            <pc:docMk/>
            <pc:sldMk cId="2122732324" sldId="257"/>
            <ac:spMk id="18" creationId="{A34B8AC1-96C6-4FE7-8B5B-331AF032B538}"/>
          </ac:spMkLst>
        </pc:spChg>
      </pc:sldChg>
      <pc:sldChg chg="modSp">
        <pc:chgData name="Shahril N S B (FCES)" userId="S::18108598@students.southwales.ac.uk::2a66e84e-a893-4881-ac11-0c0c9dd397a9" providerId="AD" clId="Web-{2F50BDFA-7A57-71F8-0732-702F2E500264}" dt="2020-11-18T14:46:56.464" v="6" actId="20577"/>
        <pc:sldMkLst>
          <pc:docMk/>
          <pc:sldMk cId="1169046467" sldId="258"/>
        </pc:sldMkLst>
        <pc:spChg chg="mod">
          <ac:chgData name="Shahril N S B (FCES)" userId="S::18108598@students.southwales.ac.uk::2a66e84e-a893-4881-ac11-0c0c9dd397a9" providerId="AD" clId="Web-{2F50BDFA-7A57-71F8-0732-702F2E500264}" dt="2020-11-18T14:46:56.464" v="6" actId="20577"/>
          <ac:spMkLst>
            <pc:docMk/>
            <pc:sldMk cId="1169046467" sldId="258"/>
            <ac:spMk id="8" creationId="{300C9919-2C3B-4EBB-A31E-28CEB0B4722F}"/>
          </ac:spMkLst>
        </pc:spChg>
      </pc:sldChg>
      <pc:sldChg chg="modSp">
        <pc:chgData name="Shahril N S B (FCES)" userId="S::18108598@students.southwales.ac.uk::2a66e84e-a893-4881-ac11-0c0c9dd397a9" providerId="AD" clId="Web-{2F50BDFA-7A57-71F8-0732-702F2E500264}" dt="2020-11-18T15:00:14.690" v="55" actId="1076"/>
        <pc:sldMkLst>
          <pc:docMk/>
          <pc:sldMk cId="2024717591" sldId="260"/>
        </pc:sldMkLst>
        <pc:spChg chg="mod">
          <ac:chgData name="Shahril N S B (FCES)" userId="S::18108598@students.southwales.ac.uk::2a66e84e-a893-4881-ac11-0c0c9dd397a9" providerId="AD" clId="Web-{2F50BDFA-7A57-71F8-0732-702F2E500264}" dt="2020-11-18T14:59:21.737" v="47" actId="1076"/>
          <ac:spMkLst>
            <pc:docMk/>
            <pc:sldMk cId="2024717591" sldId="260"/>
            <ac:spMk id="39" creationId="{B1AE95E8-4EE4-4282-91C4-3D0F700D4EDB}"/>
          </ac:spMkLst>
        </pc:spChg>
        <pc:spChg chg="mod">
          <ac:chgData name="Shahril N S B (FCES)" userId="S::18108598@students.southwales.ac.uk::2a66e84e-a893-4881-ac11-0c0c9dd397a9" providerId="AD" clId="Web-{2F50BDFA-7A57-71F8-0732-702F2E500264}" dt="2020-11-18T15:00:14.690" v="55" actId="1076"/>
          <ac:spMkLst>
            <pc:docMk/>
            <pc:sldMk cId="2024717591" sldId="260"/>
            <ac:spMk id="43" creationId="{E3C6F9D8-D235-4BC8-8A1F-CD95B6C317B8}"/>
          </ac:spMkLst>
        </pc:spChg>
        <pc:spChg chg="mod">
          <ac:chgData name="Shahril N S B (FCES)" userId="S::18108598@students.southwales.ac.uk::2a66e84e-a893-4881-ac11-0c0c9dd397a9" providerId="AD" clId="Web-{2F50BDFA-7A57-71F8-0732-702F2E500264}" dt="2020-11-18T14:59:59.034" v="52" actId="1076"/>
          <ac:spMkLst>
            <pc:docMk/>
            <pc:sldMk cId="2024717591" sldId="260"/>
            <ac:spMk id="44" creationId="{65558608-8C58-44ED-839B-B14FE14E4CA6}"/>
          </ac:spMkLst>
        </pc:spChg>
        <pc:spChg chg="mod">
          <ac:chgData name="Shahril N S B (FCES)" userId="S::18108598@students.southwales.ac.uk::2a66e84e-a893-4881-ac11-0c0c9dd397a9" providerId="AD" clId="Web-{2F50BDFA-7A57-71F8-0732-702F2E500264}" dt="2020-11-18T14:59:59.050" v="53" actId="1076"/>
          <ac:spMkLst>
            <pc:docMk/>
            <pc:sldMk cId="2024717591" sldId="260"/>
            <ac:spMk id="45" creationId="{01D2879E-252B-45ED-AB79-8128A7F8001D}"/>
          </ac:spMkLst>
        </pc:spChg>
        <pc:picChg chg="mod">
          <ac:chgData name="Shahril N S B (FCES)" userId="S::18108598@students.southwales.ac.uk::2a66e84e-a893-4881-ac11-0c0c9dd397a9" providerId="AD" clId="Web-{2F50BDFA-7A57-71F8-0732-702F2E500264}" dt="2020-11-18T14:59:32.846" v="48" actId="1076"/>
          <ac:picMkLst>
            <pc:docMk/>
            <pc:sldMk cId="2024717591" sldId="260"/>
            <ac:picMk id="25" creationId="{C2CE5CA1-61B7-44B5-8F52-46F16EBE2A95}"/>
          </ac:picMkLst>
        </pc:picChg>
        <pc:picChg chg="mod">
          <ac:chgData name="Shahril N S B (FCES)" userId="S::18108598@students.southwales.ac.uk::2a66e84e-a893-4881-ac11-0c0c9dd397a9" providerId="AD" clId="Web-{2F50BDFA-7A57-71F8-0732-702F2E500264}" dt="2020-11-18T14:59:32.862" v="49" actId="1076"/>
          <ac:picMkLst>
            <pc:docMk/>
            <pc:sldMk cId="2024717591" sldId="260"/>
            <ac:picMk id="26" creationId="{E095DCA1-2DBE-45AA-A685-6BCF20676A97}"/>
          </ac:picMkLst>
        </pc:picChg>
        <pc:picChg chg="mod">
          <ac:chgData name="Shahril N S B (FCES)" userId="S::18108598@students.southwales.ac.uk::2a66e84e-a893-4881-ac11-0c0c9dd397a9" providerId="AD" clId="Web-{2F50BDFA-7A57-71F8-0732-702F2E500264}" dt="2020-11-18T14:59:32.878" v="50" actId="1076"/>
          <ac:picMkLst>
            <pc:docMk/>
            <pc:sldMk cId="2024717591" sldId="260"/>
            <ac:picMk id="33" creationId="{8623AD88-7F64-4C9C-A6DA-A2D074080C18}"/>
          </ac:picMkLst>
        </pc:picChg>
        <pc:picChg chg="mod">
          <ac:chgData name="Shahril N S B (FCES)" userId="S::18108598@students.southwales.ac.uk::2a66e84e-a893-4881-ac11-0c0c9dd397a9" providerId="AD" clId="Web-{2F50BDFA-7A57-71F8-0732-702F2E500264}" dt="2020-11-18T14:47:35.121" v="9" actId="1076"/>
          <ac:picMkLst>
            <pc:docMk/>
            <pc:sldMk cId="2024717591" sldId="260"/>
            <ac:picMk id="47" creationId="{586AEC2C-3BB5-437C-910B-B53B26A73CE1}"/>
          </ac:picMkLst>
        </pc:picChg>
      </pc:sldChg>
      <pc:sldChg chg="addSp modSp">
        <pc:chgData name="Shahril N S B (FCES)" userId="S::18108598@students.southwales.ac.uk::2a66e84e-a893-4881-ac11-0c0c9dd397a9" providerId="AD" clId="Web-{2F50BDFA-7A57-71F8-0732-702F2E500264}" dt="2020-11-18T14:59:11.565" v="46" actId="1076"/>
        <pc:sldMkLst>
          <pc:docMk/>
          <pc:sldMk cId="3229533234" sldId="267"/>
        </pc:sldMkLst>
        <pc:spChg chg="add mod">
          <ac:chgData name="Shahril N S B (FCES)" userId="S::18108598@students.southwales.ac.uk::2a66e84e-a893-4881-ac11-0c0c9dd397a9" providerId="AD" clId="Web-{2F50BDFA-7A57-71F8-0732-702F2E500264}" dt="2020-11-18T14:59:11.565" v="46" actId="1076"/>
          <ac:spMkLst>
            <pc:docMk/>
            <pc:sldMk cId="3229533234" sldId="267"/>
            <ac:spMk id="2" creationId="{DB5BE301-6CE2-4C5A-A141-875935000885}"/>
          </ac:spMkLst>
        </pc:spChg>
        <pc:spChg chg="mod">
          <ac:chgData name="Shahril N S B (FCES)" userId="S::18108598@students.southwales.ac.uk::2a66e84e-a893-4881-ac11-0c0c9dd397a9" providerId="AD" clId="Web-{2F50BDFA-7A57-71F8-0732-702F2E500264}" dt="2020-11-18T14:59:06.065" v="45" actId="14100"/>
          <ac:spMkLst>
            <pc:docMk/>
            <pc:sldMk cId="3229533234" sldId="267"/>
            <ac:spMk id="36" creationId="{08C99918-59CB-445B-A38A-6C27732B693B}"/>
          </ac:spMkLst>
        </pc:spChg>
      </pc:sldChg>
      <pc:sldChg chg="modSp">
        <pc:chgData name="Shahril N S B (FCES)" userId="S::18108598@students.southwales.ac.uk::2a66e84e-a893-4881-ac11-0c0c9dd397a9" providerId="AD" clId="Web-{2F50BDFA-7A57-71F8-0732-702F2E500264}" dt="2020-11-18T14:57:14.923" v="19" actId="1076"/>
        <pc:sldMkLst>
          <pc:docMk/>
          <pc:sldMk cId="3098030067" sldId="268"/>
        </pc:sldMkLst>
        <pc:spChg chg="mod">
          <ac:chgData name="Shahril N S B (FCES)" userId="S::18108598@students.southwales.ac.uk::2a66e84e-a893-4881-ac11-0c0c9dd397a9" providerId="AD" clId="Web-{2F50BDFA-7A57-71F8-0732-702F2E500264}" dt="2020-11-18T14:57:01.220" v="11" actId="20577"/>
          <ac:spMkLst>
            <pc:docMk/>
            <pc:sldMk cId="3098030067" sldId="268"/>
            <ac:spMk id="13" creationId="{5EF5C597-11AA-4A04-B7E1-3568DBA3C4F9}"/>
          </ac:spMkLst>
        </pc:spChg>
        <pc:spChg chg="mod">
          <ac:chgData name="Shahril N S B (FCES)" userId="S::18108598@students.southwales.ac.uk::2a66e84e-a893-4881-ac11-0c0c9dd397a9" providerId="AD" clId="Web-{2F50BDFA-7A57-71F8-0732-702F2E500264}" dt="2020-11-18T14:57:05.126" v="14" actId="20577"/>
          <ac:spMkLst>
            <pc:docMk/>
            <pc:sldMk cId="3098030067" sldId="268"/>
            <ac:spMk id="16" creationId="{97268EA9-14C5-4884-BE16-CA80E02831B5}"/>
          </ac:spMkLst>
        </pc:spChg>
        <pc:spChg chg="mod">
          <ac:chgData name="Shahril N S B (FCES)" userId="S::18108598@students.southwales.ac.uk::2a66e84e-a893-4881-ac11-0c0c9dd397a9" providerId="AD" clId="Web-{2F50BDFA-7A57-71F8-0732-702F2E500264}" dt="2020-11-18T14:57:09.111" v="17" actId="20577"/>
          <ac:spMkLst>
            <pc:docMk/>
            <pc:sldMk cId="3098030067" sldId="268"/>
            <ac:spMk id="18" creationId="{56CB834F-AD1E-4FE3-A6D2-23FD03D150E0}"/>
          </ac:spMkLst>
        </pc:spChg>
        <pc:spChg chg="mod">
          <ac:chgData name="Shahril N S B (FCES)" userId="S::18108598@students.southwales.ac.uk::2a66e84e-a893-4881-ac11-0c0c9dd397a9" providerId="AD" clId="Web-{2F50BDFA-7A57-71F8-0732-702F2E500264}" dt="2020-11-18T14:57:14.923" v="19" actId="1076"/>
          <ac:spMkLst>
            <pc:docMk/>
            <pc:sldMk cId="3098030067" sldId="268"/>
            <ac:spMk id="19" creationId="{169D3DB0-4FF0-4F48-9FCB-F83A6D5BCD91}"/>
          </ac:spMkLst>
        </pc:spChg>
      </pc:sldChg>
    </pc:docChg>
  </pc:docChgLst>
  <pc:docChgLst>
    <pc:chgData name="Talukder S (FCES)" userId="S::30014667@students.southwales.ac.uk::7d802ac1-09aa-444b-87d3-d9aba6edc8ae" providerId="AD" clId="Web-{F47CE05D-9484-E121-7C1C-ED1FE02E25D8}"/>
    <pc:docChg chg="modSld">
      <pc:chgData name="Talukder S (FCES)" userId="S::30014667@students.southwales.ac.uk::7d802ac1-09aa-444b-87d3-d9aba6edc8ae" providerId="AD" clId="Web-{F47CE05D-9484-E121-7C1C-ED1FE02E25D8}" dt="2020-11-23T07:59:42.041" v="5"/>
      <pc:docMkLst>
        <pc:docMk/>
      </pc:docMkLst>
      <pc:sldChg chg="addSp modSp">
        <pc:chgData name="Talukder S (FCES)" userId="S::30014667@students.southwales.ac.uk::7d802ac1-09aa-444b-87d3-d9aba6edc8ae" providerId="AD" clId="Web-{F47CE05D-9484-E121-7C1C-ED1FE02E25D8}" dt="2020-11-23T07:59:42.041" v="5"/>
        <pc:sldMkLst>
          <pc:docMk/>
          <pc:sldMk cId="2122732324" sldId="257"/>
        </pc:sldMkLst>
        <pc:picChg chg="add mod modCrop">
          <ac:chgData name="Talukder S (FCES)" userId="S::30014667@students.southwales.ac.uk::7d802ac1-09aa-444b-87d3-d9aba6edc8ae" providerId="AD" clId="Web-{F47CE05D-9484-E121-7C1C-ED1FE02E25D8}" dt="2020-11-23T07:59:42.041" v="5"/>
          <ac:picMkLst>
            <pc:docMk/>
            <pc:sldMk cId="2122732324" sldId="257"/>
            <ac:picMk id="3" creationId="{FB1C4EFC-8A83-4E23-BE37-F3198316A59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1CC099-C2F0-4ABB-BFA5-A9724DFC0E04}" type="datetimeFigureOut">
              <a:rPr lang="en-US" smtClean="0"/>
              <a:t>11/22/2020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1462E8-0788-4B3B-9192-166DC2DD3BCF}" type="slidenum">
              <a:rPr lang="en-US" smtClean="0"/>
              <a:t>‹#›</a:t>
            </a:fld>
            <a:endParaRPr lang="en-US"/>
          </a:p>
        </p:txBody>
      </p:sp>
    </p:spTree>
    <p:extLst>
      <p:ext uri="{BB962C8B-B14F-4D97-AF65-F5344CB8AC3E}">
        <p14:creationId xmlns:p14="http://schemas.microsoft.com/office/powerpoint/2010/main" val="2303481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F1462E8-0788-4B3B-9192-166DC2DD3BCF}" type="slidenum">
              <a:rPr lang="en-US" smtClean="0"/>
              <a:t>2</a:t>
            </a:fld>
            <a:endParaRPr lang="en-US"/>
          </a:p>
        </p:txBody>
      </p:sp>
    </p:spTree>
    <p:extLst>
      <p:ext uri="{BB962C8B-B14F-4D97-AF65-F5344CB8AC3E}">
        <p14:creationId xmlns:p14="http://schemas.microsoft.com/office/powerpoint/2010/main" val="541569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Another important aspect of collaboration is providing a space where group members can manage files that are being used throughout the project.</a:t>
            </a:r>
          </a:p>
          <a:p>
            <a:pPr>
              <a:defRPr/>
            </a:pPr>
            <a:endParaRPr lang="en-US"/>
          </a:p>
          <a:p>
            <a:pPr>
              <a:defRPr/>
            </a:pPr>
            <a:r>
              <a:rPr lang="en-US"/>
              <a:t>To do this we decided to create a GitHubrepository which allows everymember the abilityto upload, view,and download files.</a:t>
            </a:r>
          </a:p>
          <a:p>
            <a:pPr>
              <a:defRPr/>
            </a:pPr>
            <a:endParaRPr lang="en-US"/>
          </a:p>
          <a:p>
            <a:pPr>
              <a:defRPr/>
            </a:pPr>
            <a:r>
              <a:rPr lang="en-US"/>
              <a:t>The GitHub repository also gives us access to features that other systems would not provide such as the ability to view previous versions of uploaded files in the case that a newer uploaded version has a bug or an error and needs to be reverted. GitHub also gives you the ability to merge different versions of a file, which could be useful when testing new code for the GUI.</a:t>
            </a:r>
          </a:p>
          <a:p>
            <a:pPr>
              <a:defRPr/>
            </a:pPr>
            <a:endParaRPr lang="en-US"/>
          </a:p>
          <a:p>
            <a:r>
              <a:rPr lang="en-US"/>
              <a:t>Using this repository will help us betterkeep track of how much progress everyone is making onthe project.</a:t>
            </a:r>
            <a:endParaRPr lang="en-GB"/>
          </a:p>
        </p:txBody>
      </p:sp>
      <p:sp>
        <p:nvSpPr>
          <p:cNvPr id="4" name="Slide Number Placeholder 3"/>
          <p:cNvSpPr>
            <a:spLocks noGrp="1"/>
          </p:cNvSpPr>
          <p:nvPr>
            <p:ph type="sldNum" sz="quarter" idx="5"/>
          </p:nvPr>
        </p:nvSpPr>
        <p:spPr/>
        <p:txBody>
          <a:bodyPr/>
          <a:lstStyle/>
          <a:p>
            <a:fld id="{CB0572CD-A58B-4CA3-A4AF-0DB2058A14BC}" type="slidenum">
              <a:rPr lang="en-GB" smtClean="0"/>
              <a:t>5</a:t>
            </a:fld>
            <a:endParaRPr lang="en-GB"/>
          </a:p>
        </p:txBody>
      </p:sp>
    </p:spTree>
    <p:extLst>
      <p:ext uri="{BB962C8B-B14F-4D97-AF65-F5344CB8AC3E}">
        <p14:creationId xmlns:p14="http://schemas.microsoft.com/office/powerpoint/2010/main" val="1097755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quality assurance document was created to give the group a scope of what is required for this phase of the project.</a:t>
            </a:r>
          </a:p>
          <a:p>
            <a:endParaRPr lang="en-US"/>
          </a:p>
          <a:p>
            <a:r>
              <a:rPr lang="en-US"/>
              <a:t>This document gives an overview of the roles each member has, along with what is expected from each person. It also includes information on the database that we will be using, and why we decided to use it.</a:t>
            </a:r>
          </a:p>
          <a:p>
            <a:endParaRPr lang="en-US"/>
          </a:p>
          <a:p>
            <a:r>
              <a:rPr lang="en-US"/>
              <a:t>This document also includes information on specific details that need to be considered when the GUI is being made, such as what features need to be included like textboxes and buttons,  and what font sizes and </a:t>
            </a:r>
            <a:r>
              <a:rPr lang="en-US" err="1"/>
              <a:t>colours</a:t>
            </a:r>
            <a:r>
              <a:rPr lang="en-US"/>
              <a:t> to use, which take into consideration problems with vision such as </a:t>
            </a:r>
            <a:r>
              <a:rPr lang="en-US" err="1"/>
              <a:t>colourblindness</a:t>
            </a:r>
            <a:r>
              <a:rPr lang="en-US"/>
              <a:t> or difficulty seeing.</a:t>
            </a:r>
          </a:p>
          <a:p>
            <a:endParaRPr lang="en-US"/>
          </a:p>
          <a:p>
            <a:r>
              <a:rPr lang="en-US"/>
              <a:t>Also included is information on how the program should operate, and how to make the program more secure such as masking input passwords and having a timeout on logged in users.</a:t>
            </a:r>
          </a:p>
        </p:txBody>
      </p:sp>
      <p:sp>
        <p:nvSpPr>
          <p:cNvPr id="4" name="Slide Number Placeholder 3"/>
          <p:cNvSpPr>
            <a:spLocks noGrp="1"/>
          </p:cNvSpPr>
          <p:nvPr>
            <p:ph type="sldNum" sz="quarter" idx="10"/>
          </p:nvPr>
        </p:nvSpPr>
        <p:spPr/>
        <p:txBody>
          <a:bodyPr/>
          <a:lstStyle/>
          <a:p>
            <a:fld id="{AF1462E8-0788-4B3B-9192-166DC2DD3BCF}" type="slidenum">
              <a:rPr lang="en-US" smtClean="0"/>
              <a:t>6</a:t>
            </a:fld>
            <a:endParaRPr lang="en-US"/>
          </a:p>
        </p:txBody>
      </p:sp>
    </p:spTree>
    <p:extLst>
      <p:ext uri="{BB962C8B-B14F-4D97-AF65-F5344CB8AC3E}">
        <p14:creationId xmlns:p14="http://schemas.microsoft.com/office/powerpoint/2010/main" val="588572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a part of my quality assurance, I decided to create some draft GUI designs to help our developer when it comes to coding the actual GUI.</a:t>
            </a:r>
          </a:p>
          <a:p>
            <a:endParaRPr lang="en-US"/>
          </a:p>
          <a:p>
            <a:r>
              <a:rPr lang="en-US"/>
              <a:t>These designs were made after discussions with the group on what they think should and should not be included.</a:t>
            </a:r>
          </a:p>
          <a:p>
            <a:endParaRPr lang="en-US"/>
          </a:p>
          <a:p>
            <a:r>
              <a:rPr lang="en-US"/>
              <a:t>These designs helped greatly when it came to creating the flowchart for our program, as we already had a way to visualize it and knew how we wanted it to function.</a:t>
            </a:r>
          </a:p>
          <a:p>
            <a:endParaRPr lang="en-US"/>
          </a:p>
          <a:p>
            <a:r>
              <a:rPr lang="en-US"/>
              <a:t>As you can see, I have created a design for all of the forms that our program will eventually contain, however for the first phase of this project, we will be focusing on getting the login form </a:t>
            </a:r>
            <a:r>
              <a:rPr lang="en-US" err="1"/>
              <a:t>functionial</a:t>
            </a:r>
            <a:r>
              <a:rPr lang="en-US"/>
              <a:t> with hopes that it will be finished before the second phase starts so that we can move our full attention onto developing the other forms.</a:t>
            </a:r>
            <a:endParaRPr lang="en-GB"/>
          </a:p>
        </p:txBody>
      </p:sp>
      <p:sp>
        <p:nvSpPr>
          <p:cNvPr id="4" name="Slide Number Placeholder 3"/>
          <p:cNvSpPr>
            <a:spLocks noGrp="1"/>
          </p:cNvSpPr>
          <p:nvPr>
            <p:ph type="sldNum" sz="quarter" idx="5"/>
          </p:nvPr>
        </p:nvSpPr>
        <p:spPr/>
        <p:txBody>
          <a:bodyPr/>
          <a:lstStyle/>
          <a:p>
            <a:fld id="{AF1462E8-0788-4B3B-9192-166DC2DD3BCF}" type="slidenum">
              <a:rPr lang="en-US" smtClean="0"/>
              <a:t>7</a:t>
            </a:fld>
            <a:endParaRPr lang="en-US"/>
          </a:p>
        </p:txBody>
      </p:sp>
    </p:spTree>
    <p:extLst>
      <p:ext uri="{BB962C8B-B14F-4D97-AF65-F5344CB8AC3E}">
        <p14:creationId xmlns:p14="http://schemas.microsoft.com/office/powerpoint/2010/main" val="2096204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BFEC-4110-42F2-B773-8EBBC018DF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48E34547-D428-45D9-A3E1-EE8DE8E5A6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D7B98CD8-650A-4A74-97A5-3266D83D8F07}"/>
              </a:ext>
            </a:extLst>
          </p:cNvPr>
          <p:cNvSpPr>
            <a:spLocks noGrp="1"/>
          </p:cNvSpPr>
          <p:nvPr>
            <p:ph type="dt" sz="half" idx="10"/>
          </p:nvPr>
        </p:nvSpPr>
        <p:spPr/>
        <p:txBody>
          <a:bodyPr/>
          <a:lstStyle/>
          <a:p>
            <a:fld id="{C9A1B5A8-2599-453D-A48E-49AF33778815}" type="datetimeFigureOut">
              <a:rPr lang="en-MY" smtClean="0"/>
              <a:t>22/11/2020</a:t>
            </a:fld>
            <a:endParaRPr lang="en-MY"/>
          </a:p>
        </p:txBody>
      </p:sp>
      <p:sp>
        <p:nvSpPr>
          <p:cNvPr id="5" name="Footer Placeholder 4">
            <a:extLst>
              <a:ext uri="{FF2B5EF4-FFF2-40B4-BE49-F238E27FC236}">
                <a16:creationId xmlns:a16="http://schemas.microsoft.com/office/drawing/2014/main" id="{A776D4DE-FA76-4990-A99E-512F55F4D841}"/>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528E1286-6240-4497-80DB-495253C1F74C}"/>
              </a:ext>
            </a:extLst>
          </p:cNvPr>
          <p:cNvSpPr>
            <a:spLocks noGrp="1"/>
          </p:cNvSpPr>
          <p:nvPr>
            <p:ph type="sldNum" sz="quarter" idx="12"/>
          </p:nvPr>
        </p:nvSpPr>
        <p:spPr/>
        <p:txBody>
          <a:bodyPr/>
          <a:lstStyle/>
          <a:p>
            <a:fld id="{2C5B5F5A-9A9F-423C-AA07-8B5FC6B79372}" type="slidenum">
              <a:rPr lang="en-MY" smtClean="0"/>
              <a:t>‹#›</a:t>
            </a:fld>
            <a:endParaRPr lang="en-MY"/>
          </a:p>
        </p:txBody>
      </p:sp>
    </p:spTree>
    <p:extLst>
      <p:ext uri="{BB962C8B-B14F-4D97-AF65-F5344CB8AC3E}">
        <p14:creationId xmlns:p14="http://schemas.microsoft.com/office/powerpoint/2010/main" val="39463094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BD0E5-7C50-4A05-945D-6BA487FBE6B7}"/>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F15EA96B-9F02-4032-9A36-48527F85CF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18C4AE26-BF82-4DCA-A410-7DA0D62DAA35}"/>
              </a:ext>
            </a:extLst>
          </p:cNvPr>
          <p:cNvSpPr>
            <a:spLocks noGrp="1"/>
          </p:cNvSpPr>
          <p:nvPr>
            <p:ph type="dt" sz="half" idx="10"/>
          </p:nvPr>
        </p:nvSpPr>
        <p:spPr/>
        <p:txBody>
          <a:bodyPr/>
          <a:lstStyle/>
          <a:p>
            <a:fld id="{C9A1B5A8-2599-453D-A48E-49AF33778815}" type="datetimeFigureOut">
              <a:rPr lang="en-MY" smtClean="0"/>
              <a:t>22/11/2020</a:t>
            </a:fld>
            <a:endParaRPr lang="en-MY"/>
          </a:p>
        </p:txBody>
      </p:sp>
      <p:sp>
        <p:nvSpPr>
          <p:cNvPr id="5" name="Footer Placeholder 4">
            <a:extLst>
              <a:ext uri="{FF2B5EF4-FFF2-40B4-BE49-F238E27FC236}">
                <a16:creationId xmlns:a16="http://schemas.microsoft.com/office/drawing/2014/main" id="{3D9ED0E5-3BBC-41F4-9404-52A01BA46484}"/>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1AC25277-6147-41BD-AC2D-80E3F1F98FC8}"/>
              </a:ext>
            </a:extLst>
          </p:cNvPr>
          <p:cNvSpPr>
            <a:spLocks noGrp="1"/>
          </p:cNvSpPr>
          <p:nvPr>
            <p:ph type="sldNum" sz="quarter" idx="12"/>
          </p:nvPr>
        </p:nvSpPr>
        <p:spPr/>
        <p:txBody>
          <a:bodyPr/>
          <a:lstStyle/>
          <a:p>
            <a:fld id="{2C5B5F5A-9A9F-423C-AA07-8B5FC6B79372}" type="slidenum">
              <a:rPr lang="en-MY" smtClean="0"/>
              <a:t>‹#›</a:t>
            </a:fld>
            <a:endParaRPr lang="en-MY"/>
          </a:p>
        </p:txBody>
      </p:sp>
    </p:spTree>
    <p:extLst>
      <p:ext uri="{BB962C8B-B14F-4D97-AF65-F5344CB8AC3E}">
        <p14:creationId xmlns:p14="http://schemas.microsoft.com/office/powerpoint/2010/main" val="3200719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56BDAB-80FB-4C3E-ABC9-D07FAFA8FBD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8A77901E-7950-4285-AD95-D5D714CE99A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12BF2A15-AE08-4EDD-AFD7-88CF11DAFFB9}"/>
              </a:ext>
            </a:extLst>
          </p:cNvPr>
          <p:cNvSpPr>
            <a:spLocks noGrp="1"/>
          </p:cNvSpPr>
          <p:nvPr>
            <p:ph type="dt" sz="half" idx="10"/>
          </p:nvPr>
        </p:nvSpPr>
        <p:spPr/>
        <p:txBody>
          <a:bodyPr/>
          <a:lstStyle/>
          <a:p>
            <a:fld id="{C9A1B5A8-2599-453D-A48E-49AF33778815}" type="datetimeFigureOut">
              <a:rPr lang="en-MY" smtClean="0"/>
              <a:t>22/11/2020</a:t>
            </a:fld>
            <a:endParaRPr lang="en-MY"/>
          </a:p>
        </p:txBody>
      </p:sp>
      <p:sp>
        <p:nvSpPr>
          <p:cNvPr id="5" name="Footer Placeholder 4">
            <a:extLst>
              <a:ext uri="{FF2B5EF4-FFF2-40B4-BE49-F238E27FC236}">
                <a16:creationId xmlns:a16="http://schemas.microsoft.com/office/drawing/2014/main" id="{BC7D98F9-3CF9-40BA-8D54-A070C88F134A}"/>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31E458E7-DD54-45C5-A765-1934BA16A58D}"/>
              </a:ext>
            </a:extLst>
          </p:cNvPr>
          <p:cNvSpPr>
            <a:spLocks noGrp="1"/>
          </p:cNvSpPr>
          <p:nvPr>
            <p:ph type="sldNum" sz="quarter" idx="12"/>
          </p:nvPr>
        </p:nvSpPr>
        <p:spPr/>
        <p:txBody>
          <a:bodyPr/>
          <a:lstStyle/>
          <a:p>
            <a:fld id="{2C5B5F5A-9A9F-423C-AA07-8B5FC6B79372}" type="slidenum">
              <a:rPr lang="en-MY" smtClean="0"/>
              <a:t>‹#›</a:t>
            </a:fld>
            <a:endParaRPr lang="en-MY"/>
          </a:p>
        </p:txBody>
      </p:sp>
    </p:spTree>
    <p:extLst>
      <p:ext uri="{BB962C8B-B14F-4D97-AF65-F5344CB8AC3E}">
        <p14:creationId xmlns:p14="http://schemas.microsoft.com/office/powerpoint/2010/main" val="7131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A377F-CAAE-4B39-845E-9B205C47EE01}"/>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1B488607-AD52-4E42-A864-0C321E3E81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6F465B3F-904A-4C2C-A6BA-151F23334236}"/>
              </a:ext>
            </a:extLst>
          </p:cNvPr>
          <p:cNvSpPr>
            <a:spLocks noGrp="1"/>
          </p:cNvSpPr>
          <p:nvPr>
            <p:ph type="dt" sz="half" idx="10"/>
          </p:nvPr>
        </p:nvSpPr>
        <p:spPr/>
        <p:txBody>
          <a:bodyPr/>
          <a:lstStyle/>
          <a:p>
            <a:fld id="{C9A1B5A8-2599-453D-A48E-49AF33778815}" type="datetimeFigureOut">
              <a:rPr lang="en-MY" smtClean="0"/>
              <a:t>22/11/2020</a:t>
            </a:fld>
            <a:endParaRPr lang="en-MY"/>
          </a:p>
        </p:txBody>
      </p:sp>
      <p:sp>
        <p:nvSpPr>
          <p:cNvPr id="5" name="Footer Placeholder 4">
            <a:extLst>
              <a:ext uri="{FF2B5EF4-FFF2-40B4-BE49-F238E27FC236}">
                <a16:creationId xmlns:a16="http://schemas.microsoft.com/office/drawing/2014/main" id="{CCDB9DDF-FBBE-419D-9D96-3907BED2D75F}"/>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8DC7AD6C-FB86-4FAB-AA99-3A47C9D777C1}"/>
              </a:ext>
            </a:extLst>
          </p:cNvPr>
          <p:cNvSpPr>
            <a:spLocks noGrp="1"/>
          </p:cNvSpPr>
          <p:nvPr>
            <p:ph type="sldNum" sz="quarter" idx="12"/>
          </p:nvPr>
        </p:nvSpPr>
        <p:spPr/>
        <p:txBody>
          <a:bodyPr/>
          <a:lstStyle/>
          <a:p>
            <a:fld id="{2C5B5F5A-9A9F-423C-AA07-8B5FC6B79372}" type="slidenum">
              <a:rPr lang="en-MY" smtClean="0"/>
              <a:t>‹#›</a:t>
            </a:fld>
            <a:endParaRPr lang="en-MY"/>
          </a:p>
        </p:txBody>
      </p:sp>
    </p:spTree>
    <p:extLst>
      <p:ext uri="{BB962C8B-B14F-4D97-AF65-F5344CB8AC3E}">
        <p14:creationId xmlns:p14="http://schemas.microsoft.com/office/powerpoint/2010/main" val="1989192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EAE31-36F8-4640-9D34-E3E6B56FBB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4EC5C17C-C3A0-4104-A0C1-D6A4E01235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342A8A-7A85-4373-9729-675B911CC0CE}"/>
              </a:ext>
            </a:extLst>
          </p:cNvPr>
          <p:cNvSpPr>
            <a:spLocks noGrp="1"/>
          </p:cNvSpPr>
          <p:nvPr>
            <p:ph type="dt" sz="half" idx="10"/>
          </p:nvPr>
        </p:nvSpPr>
        <p:spPr/>
        <p:txBody>
          <a:bodyPr/>
          <a:lstStyle/>
          <a:p>
            <a:fld id="{C9A1B5A8-2599-453D-A48E-49AF33778815}" type="datetimeFigureOut">
              <a:rPr lang="en-MY" smtClean="0"/>
              <a:t>22/11/2020</a:t>
            </a:fld>
            <a:endParaRPr lang="en-MY"/>
          </a:p>
        </p:txBody>
      </p:sp>
      <p:sp>
        <p:nvSpPr>
          <p:cNvPr id="5" name="Footer Placeholder 4">
            <a:extLst>
              <a:ext uri="{FF2B5EF4-FFF2-40B4-BE49-F238E27FC236}">
                <a16:creationId xmlns:a16="http://schemas.microsoft.com/office/drawing/2014/main" id="{3A443F57-F033-4D24-9354-F95D41284863}"/>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C64A3970-971A-471D-9A01-09D967A02698}"/>
              </a:ext>
            </a:extLst>
          </p:cNvPr>
          <p:cNvSpPr>
            <a:spLocks noGrp="1"/>
          </p:cNvSpPr>
          <p:nvPr>
            <p:ph type="sldNum" sz="quarter" idx="12"/>
          </p:nvPr>
        </p:nvSpPr>
        <p:spPr/>
        <p:txBody>
          <a:bodyPr/>
          <a:lstStyle/>
          <a:p>
            <a:fld id="{2C5B5F5A-9A9F-423C-AA07-8B5FC6B79372}" type="slidenum">
              <a:rPr lang="en-MY" smtClean="0"/>
              <a:t>‹#›</a:t>
            </a:fld>
            <a:endParaRPr lang="en-MY"/>
          </a:p>
        </p:txBody>
      </p:sp>
    </p:spTree>
    <p:extLst>
      <p:ext uri="{BB962C8B-B14F-4D97-AF65-F5344CB8AC3E}">
        <p14:creationId xmlns:p14="http://schemas.microsoft.com/office/powerpoint/2010/main" val="3297382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C549A-C1A6-477B-B529-9016D37D7AB7}"/>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C9620CB1-154E-4A08-8DCF-D842CB4D80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2AF3BFD9-7549-4663-A638-D018138AE4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383C0E79-F05C-415C-A8E9-4099EF799B76}"/>
              </a:ext>
            </a:extLst>
          </p:cNvPr>
          <p:cNvSpPr>
            <a:spLocks noGrp="1"/>
          </p:cNvSpPr>
          <p:nvPr>
            <p:ph type="dt" sz="half" idx="10"/>
          </p:nvPr>
        </p:nvSpPr>
        <p:spPr/>
        <p:txBody>
          <a:bodyPr/>
          <a:lstStyle/>
          <a:p>
            <a:fld id="{C9A1B5A8-2599-453D-A48E-49AF33778815}" type="datetimeFigureOut">
              <a:rPr lang="en-MY" smtClean="0"/>
              <a:t>22/11/2020</a:t>
            </a:fld>
            <a:endParaRPr lang="en-MY"/>
          </a:p>
        </p:txBody>
      </p:sp>
      <p:sp>
        <p:nvSpPr>
          <p:cNvPr id="6" name="Footer Placeholder 5">
            <a:extLst>
              <a:ext uri="{FF2B5EF4-FFF2-40B4-BE49-F238E27FC236}">
                <a16:creationId xmlns:a16="http://schemas.microsoft.com/office/drawing/2014/main" id="{050D09CA-9614-4429-9862-74D684EFE2BE}"/>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3F76C143-1635-4116-944E-BF941710E608}"/>
              </a:ext>
            </a:extLst>
          </p:cNvPr>
          <p:cNvSpPr>
            <a:spLocks noGrp="1"/>
          </p:cNvSpPr>
          <p:nvPr>
            <p:ph type="sldNum" sz="quarter" idx="12"/>
          </p:nvPr>
        </p:nvSpPr>
        <p:spPr/>
        <p:txBody>
          <a:bodyPr/>
          <a:lstStyle/>
          <a:p>
            <a:fld id="{2C5B5F5A-9A9F-423C-AA07-8B5FC6B79372}" type="slidenum">
              <a:rPr lang="en-MY" smtClean="0"/>
              <a:t>‹#›</a:t>
            </a:fld>
            <a:endParaRPr lang="en-MY"/>
          </a:p>
        </p:txBody>
      </p:sp>
    </p:spTree>
    <p:extLst>
      <p:ext uri="{BB962C8B-B14F-4D97-AF65-F5344CB8AC3E}">
        <p14:creationId xmlns:p14="http://schemas.microsoft.com/office/powerpoint/2010/main" val="3195653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AC116-1288-4AC0-B93E-B0DF5F204851}"/>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68C1F001-9218-4AA4-AC62-F609D0A121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1544450-107A-46E4-B104-DD0699319D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AC9DDFD8-F32D-4E21-BAE0-39C1261A6C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4067AB-4327-4F63-9DDF-9C2339E1A2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C9BAF78C-5F21-4F1D-AC45-DC0E1BC2E490}"/>
              </a:ext>
            </a:extLst>
          </p:cNvPr>
          <p:cNvSpPr>
            <a:spLocks noGrp="1"/>
          </p:cNvSpPr>
          <p:nvPr>
            <p:ph type="dt" sz="half" idx="10"/>
          </p:nvPr>
        </p:nvSpPr>
        <p:spPr/>
        <p:txBody>
          <a:bodyPr/>
          <a:lstStyle/>
          <a:p>
            <a:fld id="{C9A1B5A8-2599-453D-A48E-49AF33778815}" type="datetimeFigureOut">
              <a:rPr lang="en-MY" smtClean="0"/>
              <a:t>22/11/2020</a:t>
            </a:fld>
            <a:endParaRPr lang="en-MY"/>
          </a:p>
        </p:txBody>
      </p:sp>
      <p:sp>
        <p:nvSpPr>
          <p:cNvPr id="8" name="Footer Placeholder 7">
            <a:extLst>
              <a:ext uri="{FF2B5EF4-FFF2-40B4-BE49-F238E27FC236}">
                <a16:creationId xmlns:a16="http://schemas.microsoft.com/office/drawing/2014/main" id="{8B0B34C3-05D1-4F07-BBE7-B54FDF8AACE6}"/>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A2C32C04-9C56-4733-8151-8ADABB06DC8A}"/>
              </a:ext>
            </a:extLst>
          </p:cNvPr>
          <p:cNvSpPr>
            <a:spLocks noGrp="1"/>
          </p:cNvSpPr>
          <p:nvPr>
            <p:ph type="sldNum" sz="quarter" idx="12"/>
          </p:nvPr>
        </p:nvSpPr>
        <p:spPr/>
        <p:txBody>
          <a:bodyPr/>
          <a:lstStyle/>
          <a:p>
            <a:fld id="{2C5B5F5A-9A9F-423C-AA07-8B5FC6B79372}" type="slidenum">
              <a:rPr lang="en-MY" smtClean="0"/>
              <a:t>‹#›</a:t>
            </a:fld>
            <a:endParaRPr lang="en-MY"/>
          </a:p>
        </p:txBody>
      </p:sp>
    </p:spTree>
    <p:extLst>
      <p:ext uri="{BB962C8B-B14F-4D97-AF65-F5344CB8AC3E}">
        <p14:creationId xmlns:p14="http://schemas.microsoft.com/office/powerpoint/2010/main" val="497792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031F9-CBD1-47EF-8495-166F95B07776}"/>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C8C65160-6D8A-439A-A1AB-AA782C5B106A}"/>
              </a:ext>
            </a:extLst>
          </p:cNvPr>
          <p:cNvSpPr>
            <a:spLocks noGrp="1"/>
          </p:cNvSpPr>
          <p:nvPr>
            <p:ph type="dt" sz="half" idx="10"/>
          </p:nvPr>
        </p:nvSpPr>
        <p:spPr/>
        <p:txBody>
          <a:bodyPr/>
          <a:lstStyle/>
          <a:p>
            <a:fld id="{C9A1B5A8-2599-453D-A48E-49AF33778815}" type="datetimeFigureOut">
              <a:rPr lang="en-MY" smtClean="0"/>
              <a:t>22/11/2020</a:t>
            </a:fld>
            <a:endParaRPr lang="en-MY"/>
          </a:p>
        </p:txBody>
      </p:sp>
      <p:sp>
        <p:nvSpPr>
          <p:cNvPr id="4" name="Footer Placeholder 3">
            <a:extLst>
              <a:ext uri="{FF2B5EF4-FFF2-40B4-BE49-F238E27FC236}">
                <a16:creationId xmlns:a16="http://schemas.microsoft.com/office/drawing/2014/main" id="{0D06375F-8527-4904-B722-B5A59C428477}"/>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DBCA3D42-66EA-491E-9389-30EA0FA1E3B2}"/>
              </a:ext>
            </a:extLst>
          </p:cNvPr>
          <p:cNvSpPr>
            <a:spLocks noGrp="1"/>
          </p:cNvSpPr>
          <p:nvPr>
            <p:ph type="sldNum" sz="quarter" idx="12"/>
          </p:nvPr>
        </p:nvSpPr>
        <p:spPr/>
        <p:txBody>
          <a:bodyPr/>
          <a:lstStyle/>
          <a:p>
            <a:fld id="{2C5B5F5A-9A9F-423C-AA07-8B5FC6B79372}" type="slidenum">
              <a:rPr lang="en-MY" smtClean="0"/>
              <a:t>‹#›</a:t>
            </a:fld>
            <a:endParaRPr lang="en-MY"/>
          </a:p>
        </p:txBody>
      </p:sp>
    </p:spTree>
    <p:extLst>
      <p:ext uri="{BB962C8B-B14F-4D97-AF65-F5344CB8AC3E}">
        <p14:creationId xmlns:p14="http://schemas.microsoft.com/office/powerpoint/2010/main" val="2364039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C2F9D7-44C0-461D-9514-E7F436FCA1DF}"/>
              </a:ext>
            </a:extLst>
          </p:cNvPr>
          <p:cNvSpPr>
            <a:spLocks noGrp="1"/>
          </p:cNvSpPr>
          <p:nvPr>
            <p:ph type="dt" sz="half" idx="10"/>
          </p:nvPr>
        </p:nvSpPr>
        <p:spPr/>
        <p:txBody>
          <a:bodyPr/>
          <a:lstStyle/>
          <a:p>
            <a:fld id="{C9A1B5A8-2599-453D-A48E-49AF33778815}" type="datetimeFigureOut">
              <a:rPr lang="en-MY" smtClean="0"/>
              <a:t>22/11/2020</a:t>
            </a:fld>
            <a:endParaRPr lang="en-MY"/>
          </a:p>
        </p:txBody>
      </p:sp>
      <p:sp>
        <p:nvSpPr>
          <p:cNvPr id="3" name="Footer Placeholder 2">
            <a:extLst>
              <a:ext uri="{FF2B5EF4-FFF2-40B4-BE49-F238E27FC236}">
                <a16:creationId xmlns:a16="http://schemas.microsoft.com/office/drawing/2014/main" id="{AE6E031F-2AAB-4D78-83DF-4D80F015EF43}"/>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D272CDF8-662C-4C65-A48B-F471E3342946}"/>
              </a:ext>
            </a:extLst>
          </p:cNvPr>
          <p:cNvSpPr>
            <a:spLocks noGrp="1"/>
          </p:cNvSpPr>
          <p:nvPr>
            <p:ph type="sldNum" sz="quarter" idx="12"/>
          </p:nvPr>
        </p:nvSpPr>
        <p:spPr/>
        <p:txBody>
          <a:bodyPr/>
          <a:lstStyle/>
          <a:p>
            <a:fld id="{2C5B5F5A-9A9F-423C-AA07-8B5FC6B79372}" type="slidenum">
              <a:rPr lang="en-MY" smtClean="0"/>
              <a:t>‹#›</a:t>
            </a:fld>
            <a:endParaRPr lang="en-MY"/>
          </a:p>
        </p:txBody>
      </p:sp>
    </p:spTree>
    <p:extLst>
      <p:ext uri="{BB962C8B-B14F-4D97-AF65-F5344CB8AC3E}">
        <p14:creationId xmlns:p14="http://schemas.microsoft.com/office/powerpoint/2010/main" val="560637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1FA87-C5DB-487B-AA7C-E984EF293A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E4A41620-65B8-4ABF-9FE2-5948DFF714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CF024444-7BE1-49C3-91BF-2FA4343F62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71F35D-B152-40F1-A881-F9FA2BB58170}"/>
              </a:ext>
            </a:extLst>
          </p:cNvPr>
          <p:cNvSpPr>
            <a:spLocks noGrp="1"/>
          </p:cNvSpPr>
          <p:nvPr>
            <p:ph type="dt" sz="half" idx="10"/>
          </p:nvPr>
        </p:nvSpPr>
        <p:spPr/>
        <p:txBody>
          <a:bodyPr/>
          <a:lstStyle/>
          <a:p>
            <a:fld id="{C9A1B5A8-2599-453D-A48E-49AF33778815}" type="datetimeFigureOut">
              <a:rPr lang="en-MY" smtClean="0"/>
              <a:t>22/11/2020</a:t>
            </a:fld>
            <a:endParaRPr lang="en-MY"/>
          </a:p>
        </p:txBody>
      </p:sp>
      <p:sp>
        <p:nvSpPr>
          <p:cNvPr id="6" name="Footer Placeholder 5">
            <a:extLst>
              <a:ext uri="{FF2B5EF4-FFF2-40B4-BE49-F238E27FC236}">
                <a16:creationId xmlns:a16="http://schemas.microsoft.com/office/drawing/2014/main" id="{FE507BA6-A9A0-4ACA-A990-72E3FE5938C8}"/>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37D297E1-E7CD-45F2-91F7-49C31548C369}"/>
              </a:ext>
            </a:extLst>
          </p:cNvPr>
          <p:cNvSpPr>
            <a:spLocks noGrp="1"/>
          </p:cNvSpPr>
          <p:nvPr>
            <p:ph type="sldNum" sz="quarter" idx="12"/>
          </p:nvPr>
        </p:nvSpPr>
        <p:spPr/>
        <p:txBody>
          <a:bodyPr/>
          <a:lstStyle/>
          <a:p>
            <a:fld id="{2C5B5F5A-9A9F-423C-AA07-8B5FC6B79372}" type="slidenum">
              <a:rPr lang="en-MY" smtClean="0"/>
              <a:t>‹#›</a:t>
            </a:fld>
            <a:endParaRPr lang="en-MY"/>
          </a:p>
        </p:txBody>
      </p:sp>
    </p:spTree>
    <p:extLst>
      <p:ext uri="{BB962C8B-B14F-4D97-AF65-F5344CB8AC3E}">
        <p14:creationId xmlns:p14="http://schemas.microsoft.com/office/powerpoint/2010/main" val="3761978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FD623-10F7-4FCB-B993-65F1F11E31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9861A051-73F8-4814-B1CD-9B13D876F3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4DA43B2E-2BD1-4FE5-BA75-38C04B64D7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71FDDC-BC66-4DF7-8948-E6D79B4B7164}"/>
              </a:ext>
            </a:extLst>
          </p:cNvPr>
          <p:cNvSpPr>
            <a:spLocks noGrp="1"/>
          </p:cNvSpPr>
          <p:nvPr>
            <p:ph type="dt" sz="half" idx="10"/>
          </p:nvPr>
        </p:nvSpPr>
        <p:spPr/>
        <p:txBody>
          <a:bodyPr/>
          <a:lstStyle/>
          <a:p>
            <a:fld id="{C9A1B5A8-2599-453D-A48E-49AF33778815}" type="datetimeFigureOut">
              <a:rPr lang="en-MY" smtClean="0"/>
              <a:t>22/11/2020</a:t>
            </a:fld>
            <a:endParaRPr lang="en-MY"/>
          </a:p>
        </p:txBody>
      </p:sp>
      <p:sp>
        <p:nvSpPr>
          <p:cNvPr id="6" name="Footer Placeholder 5">
            <a:extLst>
              <a:ext uri="{FF2B5EF4-FFF2-40B4-BE49-F238E27FC236}">
                <a16:creationId xmlns:a16="http://schemas.microsoft.com/office/drawing/2014/main" id="{5DF0180E-CB99-40F9-B398-1047E1E6F90F}"/>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D88B2507-18D3-484F-B839-CD775618C991}"/>
              </a:ext>
            </a:extLst>
          </p:cNvPr>
          <p:cNvSpPr>
            <a:spLocks noGrp="1"/>
          </p:cNvSpPr>
          <p:nvPr>
            <p:ph type="sldNum" sz="quarter" idx="12"/>
          </p:nvPr>
        </p:nvSpPr>
        <p:spPr/>
        <p:txBody>
          <a:bodyPr/>
          <a:lstStyle/>
          <a:p>
            <a:fld id="{2C5B5F5A-9A9F-423C-AA07-8B5FC6B79372}" type="slidenum">
              <a:rPr lang="en-MY" smtClean="0"/>
              <a:t>‹#›</a:t>
            </a:fld>
            <a:endParaRPr lang="en-MY"/>
          </a:p>
        </p:txBody>
      </p:sp>
    </p:spTree>
    <p:extLst>
      <p:ext uri="{BB962C8B-B14F-4D97-AF65-F5344CB8AC3E}">
        <p14:creationId xmlns:p14="http://schemas.microsoft.com/office/powerpoint/2010/main" val="1572334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2246F4-AE9C-447F-9E12-23C58212D4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6911DD18-D828-4D0D-B0CD-1F8AA6193C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D4A13BD1-2277-47E7-9EDC-38265E55C6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A1B5A8-2599-453D-A48E-49AF33778815}" type="datetimeFigureOut">
              <a:rPr lang="en-MY" smtClean="0"/>
              <a:t>22/11/2020</a:t>
            </a:fld>
            <a:endParaRPr lang="en-MY"/>
          </a:p>
        </p:txBody>
      </p:sp>
      <p:sp>
        <p:nvSpPr>
          <p:cNvPr id="5" name="Footer Placeholder 4">
            <a:extLst>
              <a:ext uri="{FF2B5EF4-FFF2-40B4-BE49-F238E27FC236}">
                <a16:creationId xmlns:a16="http://schemas.microsoft.com/office/drawing/2014/main" id="{4B61023C-1A40-409E-9AD2-75377CA93E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id="{3DB88DDF-8F20-4DFA-8E01-94FECFA57A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5B5F5A-9A9F-423C-AA07-8B5FC6B79372}" type="slidenum">
              <a:rPr lang="en-MY" smtClean="0"/>
              <a:t>‹#›</a:t>
            </a:fld>
            <a:endParaRPr lang="en-MY"/>
          </a:p>
        </p:txBody>
      </p:sp>
    </p:spTree>
    <p:extLst>
      <p:ext uri="{BB962C8B-B14F-4D97-AF65-F5344CB8AC3E}">
        <p14:creationId xmlns:p14="http://schemas.microsoft.com/office/powerpoint/2010/main" val="280864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p3"/><Relationship Id="rId1" Type="http://schemas.microsoft.com/office/2007/relationships/media" Target="../media/media12.mp3"/><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microsoft.com/office/2007/relationships/hdphoto" Target="../media/hdphoto4.wdp"/><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7.png"/><Relationship Id="rId5" Type="http://schemas.openxmlformats.org/officeDocument/2006/relationships/image" Target="../media/image8.png"/><Relationship Id="rId4" Type="http://schemas.openxmlformats.org/officeDocument/2006/relationships/image" Target="../media/image36.jpeg"/></Relationships>
</file>

<file path=ppt/slides/_rels/slide1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Layout" Target="../slideLayouts/slideLayout2.xml"/><Relationship Id="rId7" Type="http://schemas.openxmlformats.org/officeDocument/2006/relationships/image" Target="../media/image5.jpe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notesSlide" Target="../notesSlides/notesSlide1.xml"/><Relationship Id="rId9"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8.png"/><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8.png"/><Relationship Id="rId3" Type="http://schemas.openxmlformats.org/officeDocument/2006/relationships/slideLayout" Target="../slideLayouts/slideLayout2.xml"/><Relationship Id="rId7" Type="http://schemas.microsoft.com/office/2007/relationships/hdphoto" Target="../media/hdphoto2.wdp"/><Relationship Id="rId12" Type="http://schemas.openxmlformats.org/officeDocument/2006/relationships/image" Target="../media/image16.jpe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2.png"/><Relationship Id="rId11" Type="http://schemas.openxmlformats.org/officeDocument/2006/relationships/image" Target="../media/image15.jpeg"/><Relationship Id="rId5" Type="http://schemas.microsoft.com/office/2007/relationships/hdphoto" Target="../media/hdphoto1.wdp"/><Relationship Id="rId10" Type="http://schemas.openxmlformats.org/officeDocument/2006/relationships/image" Target="../media/image14.jpeg"/><Relationship Id="rId4" Type="http://schemas.openxmlformats.org/officeDocument/2006/relationships/image" Target="../media/image11.png"/><Relationship Id="rId9" Type="http://schemas.microsoft.com/office/2007/relationships/hdphoto" Target="../media/hdphoto3.wdp"/></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19.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8.png"/><Relationship Id="rId5" Type="http://schemas.openxmlformats.org/officeDocument/2006/relationships/image" Target="../media/image20.jpe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2.xml"/><Relationship Id="rId7" Type="http://schemas.openxmlformats.org/officeDocument/2006/relationships/image" Target="../media/image2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4.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8.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microsoft.com/office/2007/relationships/media" Target="../media/media9.m4a"/><Relationship Id="rId7" Type="http://schemas.openxmlformats.org/officeDocument/2006/relationships/image" Target="../media/image8.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6.jpeg"/><Relationship Id="rId5" Type="http://schemas.openxmlformats.org/officeDocument/2006/relationships/slideLayout" Target="../slideLayouts/slideLayout2.xml"/><Relationship Id="rId4" Type="http://schemas.openxmlformats.org/officeDocument/2006/relationships/audio"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FA904-B3F5-4857-A46F-587ED232EC10}"/>
              </a:ext>
            </a:extLst>
          </p:cNvPr>
          <p:cNvSpPr>
            <a:spLocks noGrp="1"/>
          </p:cNvSpPr>
          <p:nvPr>
            <p:ph type="ctrTitle"/>
          </p:nvPr>
        </p:nvSpPr>
        <p:spPr>
          <a:xfrm>
            <a:off x="625643" y="2420269"/>
            <a:ext cx="9962147" cy="2613234"/>
          </a:xfrm>
        </p:spPr>
        <p:txBody>
          <a:bodyPr>
            <a:noAutofit/>
          </a:bodyPr>
          <a:lstStyle/>
          <a:p>
            <a:pPr algn="l"/>
            <a:r>
              <a:rPr lang="en-US" i="1">
                <a:solidFill>
                  <a:srgbClr val="52ACB3"/>
                </a:solidFill>
                <a:latin typeface="Bookman Old Style" panose="02050604050505020204" pitchFamily="18" charset="0"/>
              </a:rPr>
              <a:t>PERSONAL INFORMATION MANAGEMENT </a:t>
            </a:r>
            <a:endParaRPr lang="en-MY" i="1">
              <a:solidFill>
                <a:srgbClr val="52ACB3"/>
              </a:solidFill>
              <a:latin typeface="Bookman Old Style" panose="02050604050505020204" pitchFamily="18" charset="0"/>
            </a:endParaRPr>
          </a:p>
        </p:txBody>
      </p:sp>
      <p:sp>
        <p:nvSpPr>
          <p:cNvPr id="3" name="Subtitle 2">
            <a:extLst>
              <a:ext uri="{FF2B5EF4-FFF2-40B4-BE49-F238E27FC236}">
                <a16:creationId xmlns:a16="http://schemas.microsoft.com/office/drawing/2014/main" id="{823DE54B-FDB8-4DA8-A5F5-B4BBB95BB701}"/>
              </a:ext>
            </a:extLst>
          </p:cNvPr>
          <p:cNvSpPr>
            <a:spLocks noGrp="1"/>
          </p:cNvSpPr>
          <p:nvPr>
            <p:ph type="subTitle" idx="1"/>
          </p:nvPr>
        </p:nvSpPr>
        <p:spPr>
          <a:xfrm>
            <a:off x="625643" y="2420269"/>
            <a:ext cx="9144000" cy="745373"/>
          </a:xfrm>
        </p:spPr>
        <p:txBody>
          <a:bodyPr vert="horz" lIns="91440" tIns="45720" rIns="91440" bIns="45720" rtlCol="0" anchor="t">
            <a:normAutofit/>
          </a:bodyPr>
          <a:lstStyle/>
          <a:p>
            <a:pPr algn="l"/>
            <a:r>
              <a:rPr lang="en-US" sz="2000">
                <a:solidFill>
                  <a:schemeClr val="bg1"/>
                </a:solidFill>
                <a:latin typeface="Abadi"/>
                <a:ea typeface="Cambria Math"/>
              </a:rPr>
              <a:t>CS2S567 PROFESSIONAL PRACTICE &amp; EMPLOYABILITY, TEAM BASED SOFTWARE CEVELOPMENT WORKSHOP</a:t>
            </a:r>
            <a:endParaRPr lang="en-MY" sz="2000">
              <a:solidFill>
                <a:schemeClr val="bg1"/>
              </a:solidFill>
              <a:latin typeface="Abadi"/>
              <a:ea typeface="Cambria Math"/>
            </a:endParaRPr>
          </a:p>
        </p:txBody>
      </p:sp>
      <p:pic>
        <p:nvPicPr>
          <p:cNvPr id="5" name="Picture 4">
            <a:extLst>
              <a:ext uri="{FF2B5EF4-FFF2-40B4-BE49-F238E27FC236}">
                <a16:creationId xmlns:a16="http://schemas.microsoft.com/office/drawing/2014/main" id="{AECC07C2-1CB8-4EEF-A81B-932BC54C7FBA}"/>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t="42760" b="7410"/>
          <a:stretch/>
        </p:blipFill>
        <p:spPr>
          <a:xfrm>
            <a:off x="0" y="0"/>
            <a:ext cx="12192000" cy="1957137"/>
          </a:xfrm>
          <a:prstGeom prst="rect">
            <a:avLst/>
          </a:prstGeom>
        </p:spPr>
      </p:pic>
      <p:sp>
        <p:nvSpPr>
          <p:cNvPr id="6" name="Subtitle 2">
            <a:extLst>
              <a:ext uri="{FF2B5EF4-FFF2-40B4-BE49-F238E27FC236}">
                <a16:creationId xmlns:a16="http://schemas.microsoft.com/office/drawing/2014/main" id="{59687780-4A39-4DBA-9CA0-827260ADDD0B}"/>
              </a:ext>
            </a:extLst>
          </p:cNvPr>
          <p:cNvSpPr txBox="1">
            <a:spLocks/>
          </p:cNvSpPr>
          <p:nvPr/>
        </p:nvSpPr>
        <p:spPr>
          <a:xfrm>
            <a:off x="625643" y="5496635"/>
            <a:ext cx="9144000" cy="74537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a:solidFill>
                  <a:schemeClr val="bg1"/>
                </a:solidFill>
                <a:latin typeface="Bahnschrift SemiLight" panose="020B0502040204020203" pitchFamily="34" charset="0"/>
                <a:ea typeface="Cambria Math" panose="02040503050406030204" pitchFamily="18" charset="0"/>
              </a:rPr>
              <a:t>Phase 1</a:t>
            </a:r>
            <a:endParaRPr lang="en-MY" sz="2000" b="1">
              <a:solidFill>
                <a:schemeClr val="bg1"/>
              </a:solidFill>
              <a:latin typeface="Bahnschrift SemiLight" panose="020B0502040204020203" pitchFamily="34" charset="0"/>
              <a:ea typeface="Cambria Math" panose="02040503050406030204" pitchFamily="18" charset="0"/>
            </a:endParaRPr>
          </a:p>
        </p:txBody>
      </p:sp>
      <p:pic>
        <p:nvPicPr>
          <p:cNvPr id="4" name="Picture 6" descr="A picture containing diagram&#10;&#10;Description automatically generated">
            <a:extLst>
              <a:ext uri="{FF2B5EF4-FFF2-40B4-BE49-F238E27FC236}">
                <a16:creationId xmlns:a16="http://schemas.microsoft.com/office/drawing/2014/main" id="{A398E751-45B5-453F-890D-B156B7B4B4EA}"/>
              </a:ext>
            </a:extLst>
          </p:cNvPr>
          <p:cNvPicPr>
            <a:picLocks noChangeAspect="1"/>
          </p:cNvPicPr>
          <p:nvPr/>
        </p:nvPicPr>
        <p:blipFill>
          <a:blip r:embed="rId3"/>
          <a:stretch>
            <a:fillRect/>
          </a:stretch>
        </p:blipFill>
        <p:spPr>
          <a:xfrm>
            <a:off x="173277" y="87826"/>
            <a:ext cx="2743200" cy="1024759"/>
          </a:xfrm>
          <a:prstGeom prst="rect">
            <a:avLst/>
          </a:prstGeom>
        </p:spPr>
      </p:pic>
    </p:spTree>
    <p:extLst>
      <p:ext uri="{BB962C8B-B14F-4D97-AF65-F5344CB8AC3E}">
        <p14:creationId xmlns:p14="http://schemas.microsoft.com/office/powerpoint/2010/main" val="242937710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1560E0C-2CF2-4596-98EF-B700AE16A5AC}"/>
              </a:ext>
            </a:extLst>
          </p:cNvPr>
          <p:cNvSpPr/>
          <p:nvPr/>
        </p:nvSpPr>
        <p:spPr>
          <a:xfrm>
            <a:off x="1" y="0"/>
            <a:ext cx="5261610" cy="685691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 name="Title 1">
            <a:extLst>
              <a:ext uri="{FF2B5EF4-FFF2-40B4-BE49-F238E27FC236}">
                <a16:creationId xmlns:a16="http://schemas.microsoft.com/office/drawing/2014/main" id="{2767D3C4-B3B0-4931-AC95-6598D9AA11A5}"/>
              </a:ext>
            </a:extLst>
          </p:cNvPr>
          <p:cNvSpPr txBox="1">
            <a:spLocks/>
          </p:cNvSpPr>
          <p:nvPr/>
        </p:nvSpPr>
        <p:spPr>
          <a:xfrm>
            <a:off x="431299" y="10827"/>
            <a:ext cx="2534280" cy="13668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i="1" dirty="0">
                <a:solidFill>
                  <a:srgbClr val="52ACB3"/>
                </a:solidFill>
                <a:latin typeface="Bookman Old Style" panose="02050604050505020204" pitchFamily="18" charset="0"/>
              </a:rPr>
              <a:t>The GUI</a:t>
            </a:r>
            <a:endParaRPr lang="en-MY" i="1" dirty="0">
              <a:solidFill>
                <a:srgbClr val="52ACB3"/>
              </a:solidFill>
              <a:latin typeface="Bookman Old Style" panose="02050604050505020204" pitchFamily="18" charset="0"/>
            </a:endParaRPr>
          </a:p>
        </p:txBody>
      </p:sp>
      <p:pic>
        <p:nvPicPr>
          <p:cNvPr id="3" name="Picture 4" descr="Graphical user interface&#10;&#10;Description automatically generated">
            <a:extLst>
              <a:ext uri="{FF2B5EF4-FFF2-40B4-BE49-F238E27FC236}">
                <a16:creationId xmlns:a16="http://schemas.microsoft.com/office/drawing/2014/main" id="{9FB065A1-8EAF-4580-929E-AE6EA3392620}"/>
              </a:ext>
            </a:extLst>
          </p:cNvPr>
          <p:cNvPicPr>
            <a:picLocks noChangeAspect="1"/>
          </p:cNvPicPr>
          <p:nvPr/>
        </p:nvPicPr>
        <p:blipFill rotWithShape="1">
          <a:blip r:embed="rId4"/>
          <a:srcRect t="784" b="5659"/>
          <a:stretch/>
        </p:blipFill>
        <p:spPr>
          <a:xfrm>
            <a:off x="7366197" y="1533139"/>
            <a:ext cx="2602913" cy="2644338"/>
          </a:xfrm>
          <a:prstGeom prst="rect">
            <a:avLst/>
          </a:prstGeom>
          <a:ln w="38100">
            <a:solidFill>
              <a:srgbClr val="52ACB3"/>
            </a:solidFill>
          </a:ln>
        </p:spPr>
      </p:pic>
      <p:sp>
        <p:nvSpPr>
          <p:cNvPr id="5" name="TextBox 4">
            <a:extLst>
              <a:ext uri="{FF2B5EF4-FFF2-40B4-BE49-F238E27FC236}">
                <a16:creationId xmlns:a16="http://schemas.microsoft.com/office/drawing/2014/main" id="{7B6935C5-70F2-4F22-8A87-1D324ED5AD69}"/>
              </a:ext>
            </a:extLst>
          </p:cNvPr>
          <p:cNvSpPr txBox="1"/>
          <p:nvPr/>
        </p:nvSpPr>
        <p:spPr>
          <a:xfrm>
            <a:off x="479832" y="1470383"/>
            <a:ext cx="4220772" cy="3776153"/>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GB" dirty="0">
                <a:solidFill>
                  <a:schemeClr val="bg1"/>
                </a:solidFill>
                <a:cs typeface="Calibri"/>
              </a:rPr>
              <a:t>For the construction of the GUI:</a:t>
            </a:r>
            <a:endParaRPr lang="en-US" dirty="0">
              <a:solidFill>
                <a:schemeClr val="bg1"/>
              </a:solidFill>
              <a:cs typeface="Calibri"/>
            </a:endParaRPr>
          </a:p>
          <a:p>
            <a:pPr algn="just"/>
            <a:endParaRPr lang="en-US" dirty="0">
              <a:solidFill>
                <a:schemeClr val="bg1"/>
              </a:solidFill>
              <a:cs typeface="Calibri"/>
            </a:endParaRPr>
          </a:p>
          <a:p>
            <a:pPr algn="just"/>
            <a:r>
              <a:rPr lang="en-GB" dirty="0">
                <a:solidFill>
                  <a:schemeClr val="bg1"/>
                </a:solidFill>
                <a:cs typeface="Calibri"/>
              </a:rPr>
              <a:t>I  have been tasked to research python and how it would be possible to construct our GUI</a:t>
            </a:r>
          </a:p>
          <a:p>
            <a:pPr algn="just"/>
            <a:endParaRPr lang="en-GB" dirty="0">
              <a:solidFill>
                <a:schemeClr val="bg1"/>
              </a:solidFill>
              <a:cs typeface="Calibri"/>
            </a:endParaRPr>
          </a:p>
          <a:p>
            <a:pPr algn="just"/>
            <a:r>
              <a:rPr lang="en-GB" dirty="0">
                <a:solidFill>
                  <a:schemeClr val="bg1"/>
                </a:solidFill>
                <a:cs typeface="Calibri"/>
              </a:rPr>
              <a:t>I spent time practicing  python using my Labs to learn the basics and then generated simple programs that would display a message to the user.</a:t>
            </a:r>
          </a:p>
          <a:p>
            <a:endParaRPr lang="en-GB" sz="1200" dirty="0">
              <a:cs typeface="Calibri"/>
            </a:endParaRPr>
          </a:p>
          <a:p>
            <a:endParaRPr lang="en-GB" sz="1200" dirty="0">
              <a:cs typeface="Calibri"/>
            </a:endParaRPr>
          </a:p>
          <a:p>
            <a:endParaRPr lang="en-GB" sz="1200" dirty="0">
              <a:cs typeface="Calibri"/>
            </a:endParaRPr>
          </a:p>
          <a:p>
            <a:endParaRPr lang="en-GB" sz="1200" dirty="0">
              <a:cs typeface="Calibri"/>
            </a:endParaRPr>
          </a:p>
          <a:p>
            <a:endParaRPr lang="en-GB" sz="1200" dirty="0">
              <a:cs typeface="Calibri"/>
            </a:endParaRPr>
          </a:p>
        </p:txBody>
      </p:sp>
      <p:sp>
        <p:nvSpPr>
          <p:cNvPr id="6" name="TextBox 5">
            <a:extLst>
              <a:ext uri="{FF2B5EF4-FFF2-40B4-BE49-F238E27FC236}">
                <a16:creationId xmlns:a16="http://schemas.microsoft.com/office/drawing/2014/main" id="{9738A9CF-CB6C-4D14-9FB9-8160C37369FC}"/>
              </a:ext>
            </a:extLst>
          </p:cNvPr>
          <p:cNvSpPr txBox="1"/>
          <p:nvPr/>
        </p:nvSpPr>
        <p:spPr>
          <a:xfrm>
            <a:off x="9969110" y="6487585"/>
            <a:ext cx="2222693" cy="369332"/>
          </a:xfrm>
          <a:prstGeom prst="rect">
            <a:avLst/>
          </a:prstGeom>
          <a:noFill/>
        </p:spPr>
        <p:txBody>
          <a:bodyPr wrap="square" lIns="91440" tIns="45720" rIns="91440" bIns="45720" rtlCol="0" anchor="t">
            <a:spAutoFit/>
          </a:bodyPr>
          <a:lstStyle/>
          <a:p>
            <a:r>
              <a:rPr lang="en-US">
                <a:latin typeface="Bookman Old Style"/>
              </a:rPr>
              <a:t>Jacob - </a:t>
            </a:r>
            <a:r>
              <a:rPr lang="en-US">
                <a:latin typeface="Bookman Old Style"/>
                <a:ea typeface="+mn-lt"/>
                <a:cs typeface="+mn-lt"/>
              </a:rPr>
              <a:t>30005218</a:t>
            </a:r>
            <a:endParaRPr lang="en-MY">
              <a:latin typeface="Bookman Old Style"/>
              <a:ea typeface="+mn-lt"/>
              <a:cs typeface="+mn-lt"/>
            </a:endParaRPr>
          </a:p>
        </p:txBody>
      </p:sp>
      <p:pic>
        <p:nvPicPr>
          <p:cNvPr id="7" name="Picture 8" descr="Logo&#10;&#10;Description automatically generated">
            <a:extLst>
              <a:ext uri="{FF2B5EF4-FFF2-40B4-BE49-F238E27FC236}">
                <a16:creationId xmlns:a16="http://schemas.microsoft.com/office/drawing/2014/main" id="{F558FEBD-42F0-46CF-8D3E-FCCCC811A7ED}"/>
              </a:ext>
            </a:extLst>
          </p:cNvPr>
          <p:cNvPicPr>
            <a:picLocks noChangeAspect="1"/>
          </p:cNvPicPr>
          <p:nvPr/>
        </p:nvPicPr>
        <p:blipFill>
          <a:blip r:embed="rId5"/>
          <a:stretch>
            <a:fillRect/>
          </a:stretch>
        </p:blipFill>
        <p:spPr>
          <a:xfrm>
            <a:off x="6096000" y="752925"/>
            <a:ext cx="2647951" cy="624740"/>
          </a:xfrm>
          <a:prstGeom prst="rect">
            <a:avLst/>
          </a:prstGeom>
          <a:ln>
            <a:noFill/>
          </a:ln>
          <a:effectLst>
            <a:outerShdw blurRad="190500" algn="tl" rotWithShape="0">
              <a:srgbClr val="000000">
                <a:alpha val="70000"/>
              </a:srgbClr>
            </a:outerShdw>
          </a:effectLst>
        </p:spPr>
      </p:pic>
      <p:pic>
        <p:nvPicPr>
          <p:cNvPr id="10" name="Picture 10" descr="Text&#10;&#10;Description automatically generated">
            <a:extLst>
              <a:ext uri="{FF2B5EF4-FFF2-40B4-BE49-F238E27FC236}">
                <a16:creationId xmlns:a16="http://schemas.microsoft.com/office/drawing/2014/main" id="{4BA2BE6A-9F88-4C83-946E-F84C24BC77FF}"/>
              </a:ext>
            </a:extLst>
          </p:cNvPr>
          <p:cNvPicPr>
            <a:picLocks noChangeAspect="1"/>
          </p:cNvPicPr>
          <p:nvPr/>
        </p:nvPicPr>
        <p:blipFill>
          <a:blip r:embed="rId6"/>
          <a:stretch>
            <a:fillRect/>
          </a:stretch>
        </p:blipFill>
        <p:spPr>
          <a:xfrm>
            <a:off x="6624157" y="4360692"/>
            <a:ext cx="4239587" cy="1949029"/>
          </a:xfrm>
          <a:prstGeom prst="rect">
            <a:avLst/>
          </a:prstGeom>
          <a:ln w="38100">
            <a:solidFill>
              <a:srgbClr val="52ACB3"/>
            </a:solidFill>
          </a:ln>
        </p:spPr>
      </p:pic>
      <p:pic>
        <p:nvPicPr>
          <p:cNvPr id="11" name="Picture 11" descr="A picture containing shape&#10;&#10;Description automatically generated">
            <a:extLst>
              <a:ext uri="{FF2B5EF4-FFF2-40B4-BE49-F238E27FC236}">
                <a16:creationId xmlns:a16="http://schemas.microsoft.com/office/drawing/2014/main" id="{FFCFDC89-A048-44F2-9AA8-CCC514878476}"/>
              </a:ext>
            </a:extLst>
          </p:cNvPr>
          <p:cNvPicPr>
            <a:picLocks noChangeAspect="1"/>
          </p:cNvPicPr>
          <p:nvPr/>
        </p:nvPicPr>
        <p:blipFill>
          <a:blip r:embed="rId7"/>
          <a:stretch>
            <a:fillRect/>
          </a:stretch>
        </p:blipFill>
        <p:spPr>
          <a:xfrm>
            <a:off x="10150975" y="694246"/>
            <a:ext cx="866634" cy="866634"/>
          </a:xfrm>
          <a:prstGeom prst="rect">
            <a:avLst/>
          </a:prstGeom>
          <a:ln>
            <a:noFill/>
          </a:ln>
          <a:effectLst>
            <a:outerShdw blurRad="190500" algn="tl" rotWithShape="0">
              <a:srgbClr val="000000">
                <a:alpha val="70000"/>
              </a:srgbClr>
            </a:outerShdw>
          </a:effectLst>
        </p:spPr>
      </p:pic>
      <p:sp>
        <p:nvSpPr>
          <p:cNvPr id="12" name="TextBox 11">
            <a:extLst>
              <a:ext uri="{FF2B5EF4-FFF2-40B4-BE49-F238E27FC236}">
                <a16:creationId xmlns:a16="http://schemas.microsoft.com/office/drawing/2014/main" id="{490EA33F-B0F9-4FBF-8100-6B10FE33B1C4}"/>
              </a:ext>
            </a:extLst>
          </p:cNvPr>
          <p:cNvSpPr txBox="1"/>
          <p:nvPr/>
        </p:nvSpPr>
        <p:spPr>
          <a:xfrm>
            <a:off x="462078" y="4615783"/>
            <a:ext cx="4220772" cy="203132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GB" dirty="0">
                <a:solidFill>
                  <a:schemeClr val="bg1"/>
                </a:solidFill>
                <a:cs typeface="Calibri"/>
              </a:rPr>
              <a:t>After spending weeks working on python, I went and studied </a:t>
            </a:r>
            <a:r>
              <a:rPr lang="en-GB" dirty="0" err="1">
                <a:solidFill>
                  <a:schemeClr val="bg1"/>
                </a:solidFill>
                <a:cs typeface="Calibri"/>
              </a:rPr>
              <a:t>Tkinter</a:t>
            </a:r>
            <a:r>
              <a:rPr lang="en-GB" dirty="0">
                <a:solidFill>
                  <a:schemeClr val="bg1"/>
                </a:solidFill>
                <a:cs typeface="Calibri"/>
              </a:rPr>
              <a:t> which is what we will be using to create our application.</a:t>
            </a:r>
            <a:endParaRPr lang="en-US" dirty="0">
              <a:solidFill>
                <a:schemeClr val="bg1"/>
              </a:solidFill>
            </a:endParaRPr>
          </a:p>
          <a:p>
            <a:pPr algn="just"/>
            <a:endParaRPr lang="en-GB" dirty="0">
              <a:solidFill>
                <a:schemeClr val="bg1"/>
              </a:solidFill>
              <a:cs typeface="Calibri"/>
            </a:endParaRPr>
          </a:p>
          <a:p>
            <a:pPr algn="just"/>
            <a:r>
              <a:rPr lang="en-GB" dirty="0">
                <a:solidFill>
                  <a:schemeClr val="bg1"/>
                </a:solidFill>
                <a:cs typeface="Calibri"/>
              </a:rPr>
              <a:t>I developed a simple login system which will be similar to the one that we will implement into the actual program.</a:t>
            </a:r>
          </a:p>
        </p:txBody>
      </p:sp>
      <p:pic>
        <p:nvPicPr>
          <p:cNvPr id="13" name="Recorded Sound">
            <a:hlinkClick r:id="" action="ppaction://media"/>
            <a:extLst>
              <a:ext uri="{FF2B5EF4-FFF2-40B4-BE49-F238E27FC236}">
                <a16:creationId xmlns:a16="http://schemas.microsoft.com/office/drawing/2014/main" id="{36B9F821-763E-4AD5-93D5-9C15B8C4BA3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497996" y="389446"/>
            <a:ext cx="609600" cy="609600"/>
          </a:xfrm>
          <a:prstGeom prst="rect">
            <a:avLst/>
          </a:prstGeom>
        </p:spPr>
      </p:pic>
    </p:spTree>
    <p:extLst>
      <p:ext uri="{BB962C8B-B14F-4D97-AF65-F5344CB8AC3E}">
        <p14:creationId xmlns:p14="http://schemas.microsoft.com/office/powerpoint/2010/main" val="413497219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727"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52ACB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14843-DAC5-4C82-A29F-79A827AB0DA3}"/>
              </a:ext>
            </a:extLst>
          </p:cNvPr>
          <p:cNvSpPr>
            <a:spLocks noGrp="1"/>
          </p:cNvSpPr>
          <p:nvPr>
            <p:ph type="title"/>
          </p:nvPr>
        </p:nvSpPr>
        <p:spPr>
          <a:xfrm>
            <a:off x="475129" y="92104"/>
            <a:ext cx="3332055" cy="1141926"/>
          </a:xfrm>
        </p:spPr>
        <p:txBody>
          <a:bodyPr/>
          <a:lstStyle/>
          <a:p>
            <a:r>
              <a:rPr lang="en-US" i="1" dirty="0">
                <a:solidFill>
                  <a:schemeClr val="bg1"/>
                </a:solidFill>
                <a:latin typeface="Bookman Old Style" panose="02050604050505020204" pitchFamily="18" charset="0"/>
              </a:rPr>
              <a:t>Flowchart</a:t>
            </a:r>
            <a:endParaRPr lang="en-MY" i="1" dirty="0">
              <a:solidFill>
                <a:schemeClr val="bg1"/>
              </a:solidFill>
              <a:latin typeface="Bookman Old Style" panose="02050604050505020204" pitchFamily="18" charset="0"/>
            </a:endParaRPr>
          </a:p>
        </p:txBody>
      </p:sp>
      <p:sp>
        <p:nvSpPr>
          <p:cNvPr id="27" name="Rectangle 26">
            <a:extLst>
              <a:ext uri="{FF2B5EF4-FFF2-40B4-BE49-F238E27FC236}">
                <a16:creationId xmlns:a16="http://schemas.microsoft.com/office/drawing/2014/main" id="{044155AF-3CE6-4D9B-BD94-7F1A33A7D008}"/>
              </a:ext>
            </a:extLst>
          </p:cNvPr>
          <p:cNvSpPr/>
          <p:nvPr/>
        </p:nvSpPr>
        <p:spPr>
          <a:xfrm>
            <a:off x="0" y="6488668"/>
            <a:ext cx="12192000"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TextBox 2">
            <a:extLst>
              <a:ext uri="{FF2B5EF4-FFF2-40B4-BE49-F238E27FC236}">
                <a16:creationId xmlns:a16="http://schemas.microsoft.com/office/drawing/2014/main" id="{D410317B-C871-48BC-B992-758E1E6FB951}"/>
              </a:ext>
            </a:extLst>
          </p:cNvPr>
          <p:cNvSpPr txBox="1"/>
          <p:nvPr/>
        </p:nvSpPr>
        <p:spPr>
          <a:xfrm>
            <a:off x="9969110" y="6487585"/>
            <a:ext cx="2222693" cy="369332"/>
          </a:xfrm>
          <a:prstGeom prst="rect">
            <a:avLst/>
          </a:prstGeom>
          <a:noFill/>
        </p:spPr>
        <p:txBody>
          <a:bodyPr wrap="square" lIns="91440" tIns="45720" rIns="91440" bIns="45720" rtlCol="0" anchor="t">
            <a:spAutoFit/>
          </a:bodyPr>
          <a:lstStyle/>
          <a:p>
            <a:r>
              <a:rPr lang="en-US">
                <a:latin typeface="Bookman Old Style"/>
              </a:rPr>
              <a:t>Jacob - </a:t>
            </a:r>
            <a:r>
              <a:rPr lang="en-US">
                <a:latin typeface="Bookman Old Style"/>
                <a:ea typeface="+mn-lt"/>
                <a:cs typeface="+mn-lt"/>
              </a:rPr>
              <a:t>30005218</a:t>
            </a:r>
            <a:endParaRPr lang="en-MY">
              <a:latin typeface="Bookman Old Style"/>
              <a:ea typeface="+mn-lt"/>
              <a:cs typeface="+mn-lt"/>
            </a:endParaRPr>
          </a:p>
        </p:txBody>
      </p:sp>
      <p:pic>
        <p:nvPicPr>
          <p:cNvPr id="5" name="Picture 4">
            <a:extLst>
              <a:ext uri="{FF2B5EF4-FFF2-40B4-BE49-F238E27FC236}">
                <a16:creationId xmlns:a16="http://schemas.microsoft.com/office/drawing/2014/main" id="{F2C2872E-69CE-4942-8E4D-20BD2317D07E}"/>
              </a:ext>
            </a:extLst>
          </p:cNvPr>
          <p:cNvPicPr>
            <a:picLocks noChangeAspect="1"/>
          </p:cNvPicPr>
          <p:nvPr/>
        </p:nvPicPr>
        <p:blipFill>
          <a:blip r:embed="rId4"/>
          <a:stretch>
            <a:fillRect/>
          </a:stretch>
        </p:blipFill>
        <p:spPr>
          <a:xfrm>
            <a:off x="475129" y="1764183"/>
            <a:ext cx="2900808" cy="36641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B56B8ABF-E040-4F34-9D21-FADFE1F0651A}"/>
              </a:ext>
            </a:extLst>
          </p:cNvPr>
          <p:cNvPicPr>
            <a:picLocks noChangeAspect="1"/>
          </p:cNvPicPr>
          <p:nvPr/>
        </p:nvPicPr>
        <p:blipFill rotWithShape="1">
          <a:blip r:embed="rId5"/>
          <a:srcRect t="11894"/>
          <a:stretch/>
        </p:blipFill>
        <p:spPr>
          <a:xfrm>
            <a:off x="4500596" y="1764183"/>
            <a:ext cx="3322101" cy="36684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9EB994CB-582B-4765-83D1-C3A5CDBFF58E}"/>
              </a:ext>
            </a:extLst>
          </p:cNvPr>
          <p:cNvPicPr>
            <a:picLocks noChangeAspect="1"/>
          </p:cNvPicPr>
          <p:nvPr/>
        </p:nvPicPr>
        <p:blipFill>
          <a:blip r:embed="rId6"/>
          <a:stretch>
            <a:fillRect/>
          </a:stretch>
        </p:blipFill>
        <p:spPr>
          <a:xfrm>
            <a:off x="8947357" y="1764183"/>
            <a:ext cx="2769514" cy="36703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A849F467-5CE8-4F25-85B9-E31523954403}"/>
              </a:ext>
            </a:extLst>
          </p:cNvPr>
          <p:cNvSpPr txBox="1"/>
          <p:nvPr/>
        </p:nvSpPr>
        <p:spPr>
          <a:xfrm>
            <a:off x="9458378" y="5779984"/>
            <a:ext cx="2026167" cy="369332"/>
          </a:xfrm>
          <a:prstGeom prst="rect">
            <a:avLst/>
          </a:prstGeom>
          <a:noFill/>
        </p:spPr>
        <p:txBody>
          <a:bodyPr wrap="square" rtlCol="0">
            <a:spAutoFit/>
          </a:bodyPr>
          <a:lstStyle/>
          <a:p>
            <a:r>
              <a:rPr lang="en-GB" b="1" dirty="0"/>
              <a:t>Add new employee</a:t>
            </a:r>
          </a:p>
        </p:txBody>
      </p:sp>
      <p:sp>
        <p:nvSpPr>
          <p:cNvPr id="10" name="TextBox 9">
            <a:extLst>
              <a:ext uri="{FF2B5EF4-FFF2-40B4-BE49-F238E27FC236}">
                <a16:creationId xmlns:a16="http://schemas.microsoft.com/office/drawing/2014/main" id="{121E3AFD-ABC5-4E7C-AD3F-58872030365D}"/>
              </a:ext>
            </a:extLst>
          </p:cNvPr>
          <p:cNvSpPr txBox="1"/>
          <p:nvPr/>
        </p:nvSpPr>
        <p:spPr>
          <a:xfrm>
            <a:off x="3545840" y="1115064"/>
            <a:ext cx="5263976" cy="369332"/>
          </a:xfrm>
          <a:prstGeom prst="rect">
            <a:avLst/>
          </a:prstGeom>
          <a:noFill/>
        </p:spPr>
        <p:txBody>
          <a:bodyPr wrap="square" rtlCol="0">
            <a:spAutoFit/>
          </a:bodyPr>
          <a:lstStyle/>
          <a:p>
            <a:r>
              <a:rPr lang="en-GB" dirty="0">
                <a:latin typeface="Bookman Old Style" panose="02050604050505020204" pitchFamily="18" charset="0"/>
              </a:rPr>
              <a:t>Here are some of our important flowcharts:</a:t>
            </a:r>
          </a:p>
        </p:txBody>
      </p:sp>
      <p:sp>
        <p:nvSpPr>
          <p:cNvPr id="11" name="TextBox 10">
            <a:extLst>
              <a:ext uri="{FF2B5EF4-FFF2-40B4-BE49-F238E27FC236}">
                <a16:creationId xmlns:a16="http://schemas.microsoft.com/office/drawing/2014/main" id="{B1CA54D7-0E36-4322-875F-352ADB6C6C07}"/>
              </a:ext>
            </a:extLst>
          </p:cNvPr>
          <p:cNvSpPr txBox="1"/>
          <p:nvPr/>
        </p:nvSpPr>
        <p:spPr>
          <a:xfrm>
            <a:off x="5125838" y="5772718"/>
            <a:ext cx="1828254" cy="369332"/>
          </a:xfrm>
          <a:prstGeom prst="rect">
            <a:avLst/>
          </a:prstGeom>
          <a:noFill/>
        </p:spPr>
        <p:txBody>
          <a:bodyPr wrap="square" rtlCol="0">
            <a:spAutoFit/>
          </a:bodyPr>
          <a:lstStyle/>
          <a:p>
            <a:r>
              <a:rPr lang="en-GB" b="1" dirty="0"/>
              <a:t>Search function</a:t>
            </a:r>
          </a:p>
        </p:txBody>
      </p:sp>
      <p:sp>
        <p:nvSpPr>
          <p:cNvPr id="12" name="TextBox 11">
            <a:extLst>
              <a:ext uri="{FF2B5EF4-FFF2-40B4-BE49-F238E27FC236}">
                <a16:creationId xmlns:a16="http://schemas.microsoft.com/office/drawing/2014/main" id="{BC39288F-26B0-415D-9D6E-B7CD02D7EBD3}"/>
              </a:ext>
            </a:extLst>
          </p:cNvPr>
          <p:cNvSpPr txBox="1"/>
          <p:nvPr/>
        </p:nvSpPr>
        <p:spPr>
          <a:xfrm>
            <a:off x="1087273" y="5773848"/>
            <a:ext cx="1534279" cy="369332"/>
          </a:xfrm>
          <a:prstGeom prst="rect">
            <a:avLst/>
          </a:prstGeom>
          <a:noFill/>
        </p:spPr>
        <p:txBody>
          <a:bodyPr wrap="square" rtlCol="0">
            <a:spAutoFit/>
          </a:bodyPr>
          <a:lstStyle/>
          <a:p>
            <a:r>
              <a:rPr lang="en-GB" b="1" dirty="0"/>
              <a:t>Log in system</a:t>
            </a:r>
          </a:p>
        </p:txBody>
      </p:sp>
      <p:pic>
        <p:nvPicPr>
          <p:cNvPr id="9" name="Recorded Sound">
            <a:hlinkClick r:id="" action="ppaction://media"/>
            <a:extLst>
              <a:ext uri="{FF2B5EF4-FFF2-40B4-BE49-F238E27FC236}">
                <a16:creationId xmlns:a16="http://schemas.microsoft.com/office/drawing/2014/main" id="{D98B8E9B-52CD-4C66-87A7-2225787D706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12071" y="100411"/>
            <a:ext cx="609600" cy="609600"/>
          </a:xfrm>
          <a:prstGeom prst="rect">
            <a:avLst/>
          </a:prstGeom>
        </p:spPr>
      </p:pic>
    </p:spTree>
    <p:extLst>
      <p:ext uri="{BB962C8B-B14F-4D97-AF65-F5344CB8AC3E}">
        <p14:creationId xmlns:p14="http://schemas.microsoft.com/office/powerpoint/2010/main" val="630045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459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F8E2E87F-048A-44F7-B835-9C2201D8ED14}"/>
              </a:ext>
            </a:extLst>
          </p:cNvPr>
          <p:cNvSpPr txBox="1">
            <a:spLocks/>
          </p:cNvSpPr>
          <p:nvPr/>
        </p:nvSpPr>
        <p:spPr>
          <a:xfrm>
            <a:off x="3714029" y="3033019"/>
            <a:ext cx="3299790" cy="12241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MY" i="1">
              <a:solidFill>
                <a:schemeClr val="bg2">
                  <a:lumMod val="25000"/>
                </a:schemeClr>
              </a:solidFill>
              <a:latin typeface="Bookman Old Style" panose="02050604050505020204" pitchFamily="18" charset="0"/>
            </a:endParaRPr>
          </a:p>
        </p:txBody>
      </p:sp>
      <p:sp>
        <p:nvSpPr>
          <p:cNvPr id="24" name="Title 23">
            <a:extLst>
              <a:ext uri="{FF2B5EF4-FFF2-40B4-BE49-F238E27FC236}">
                <a16:creationId xmlns:a16="http://schemas.microsoft.com/office/drawing/2014/main" id="{E4AF4D8E-9B56-4CBE-849A-5C48DB0340E9}"/>
              </a:ext>
            </a:extLst>
          </p:cNvPr>
          <p:cNvSpPr>
            <a:spLocks noGrp="1"/>
          </p:cNvSpPr>
          <p:nvPr>
            <p:ph type="title"/>
          </p:nvPr>
        </p:nvSpPr>
        <p:spPr>
          <a:xfrm>
            <a:off x="4953001" y="409908"/>
            <a:ext cx="6441032" cy="986241"/>
          </a:xfrm>
        </p:spPr>
        <p:txBody>
          <a:bodyPr>
            <a:normAutofit fontScale="90000"/>
          </a:bodyPr>
          <a:lstStyle/>
          <a:p>
            <a:r>
              <a:rPr lang="en-US" i="1" dirty="0">
                <a:solidFill>
                  <a:srgbClr val="52ACB3"/>
                </a:solidFill>
                <a:latin typeface="Bookman Old Style" panose="02050604050505020204" pitchFamily="18" charset="0"/>
              </a:rPr>
              <a:t>Newest Member Qualities</a:t>
            </a:r>
            <a:endParaRPr lang="en-MY" dirty="0">
              <a:solidFill>
                <a:srgbClr val="52ACB3"/>
              </a:solidFill>
            </a:endParaRPr>
          </a:p>
        </p:txBody>
      </p:sp>
      <p:sp>
        <p:nvSpPr>
          <p:cNvPr id="36" name="Rectangle 35">
            <a:extLst>
              <a:ext uri="{FF2B5EF4-FFF2-40B4-BE49-F238E27FC236}">
                <a16:creationId xmlns:a16="http://schemas.microsoft.com/office/drawing/2014/main" id="{08C99918-59CB-445B-A38A-6C27732B693B}"/>
              </a:ext>
            </a:extLst>
          </p:cNvPr>
          <p:cNvSpPr/>
          <p:nvPr/>
        </p:nvSpPr>
        <p:spPr>
          <a:xfrm>
            <a:off x="-1" y="6499106"/>
            <a:ext cx="12192001" cy="43196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 name="TextBox 1">
            <a:extLst>
              <a:ext uri="{FF2B5EF4-FFF2-40B4-BE49-F238E27FC236}">
                <a16:creationId xmlns:a16="http://schemas.microsoft.com/office/drawing/2014/main" id="{DB5BE301-6CE2-4C5A-A141-875935000885}"/>
              </a:ext>
            </a:extLst>
          </p:cNvPr>
          <p:cNvSpPr txBox="1"/>
          <p:nvPr/>
        </p:nvSpPr>
        <p:spPr>
          <a:xfrm>
            <a:off x="10167438" y="6560654"/>
            <a:ext cx="2118310" cy="369332"/>
          </a:xfrm>
          <a:prstGeom prst="rect">
            <a:avLst/>
          </a:prstGeom>
          <a:noFill/>
        </p:spPr>
        <p:txBody>
          <a:bodyPr wrap="square" lIns="91440" tIns="45720" rIns="91440" bIns="45720" rtlCol="0" anchor="t">
            <a:spAutoFit/>
          </a:bodyPr>
          <a:lstStyle/>
          <a:p>
            <a:r>
              <a:rPr lang="en-US">
                <a:solidFill>
                  <a:schemeClr val="bg1"/>
                </a:solidFill>
                <a:latin typeface="Bookman Old Style"/>
              </a:rPr>
              <a:t>Shan- </a:t>
            </a:r>
            <a:r>
              <a:rPr lang="en-MY">
                <a:solidFill>
                  <a:schemeClr val="bg1"/>
                </a:solidFill>
                <a:latin typeface="Bookman Old Style"/>
                <a:ea typeface="+mn-lt"/>
                <a:cs typeface="+mn-lt"/>
              </a:rPr>
              <a:t>30014667</a:t>
            </a:r>
          </a:p>
        </p:txBody>
      </p:sp>
      <p:sp>
        <p:nvSpPr>
          <p:cNvPr id="3" name="TextBox 2">
            <a:extLst>
              <a:ext uri="{FF2B5EF4-FFF2-40B4-BE49-F238E27FC236}">
                <a16:creationId xmlns:a16="http://schemas.microsoft.com/office/drawing/2014/main" id="{F00EABED-96C7-4D19-9E5B-80A0A304425B}"/>
              </a:ext>
            </a:extLst>
          </p:cNvPr>
          <p:cNvSpPr txBox="1"/>
          <p:nvPr/>
        </p:nvSpPr>
        <p:spPr>
          <a:xfrm>
            <a:off x="671946" y="1685060"/>
            <a:ext cx="6795653"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ea typeface="+mn-lt"/>
                <a:cs typeface="+mn-lt"/>
              </a:rPr>
              <a:t>Qualities I possess</a:t>
            </a:r>
            <a:endParaRPr lang="en-GB">
              <a:ea typeface="+mn-lt"/>
              <a:cs typeface="+mn-lt"/>
            </a:endParaRPr>
          </a:p>
          <a:p>
            <a:r>
              <a:rPr lang="en-GB">
                <a:ea typeface="+mn-lt"/>
                <a:cs typeface="+mn-lt"/>
              </a:rPr>
              <a:t>-Openness to new perspectives and to learn from them so that I can enrich myself as a person.</a:t>
            </a:r>
            <a:endParaRPr lang="en-GB">
              <a:cs typeface="Calibri"/>
            </a:endParaRPr>
          </a:p>
          <a:p>
            <a:r>
              <a:rPr lang="en-GB">
                <a:ea typeface="+mn-lt"/>
                <a:cs typeface="+mn-lt"/>
              </a:rPr>
              <a:t>-Honesty, especially with my fellow teammates.</a:t>
            </a:r>
            <a:endParaRPr lang="en-GB"/>
          </a:p>
          <a:p>
            <a:r>
              <a:rPr lang="en-GB">
                <a:ea typeface="+mn-lt"/>
                <a:cs typeface="+mn-lt"/>
              </a:rPr>
              <a:t>-Enthusiasm to learn new skills, for example – Python, PyCharm</a:t>
            </a:r>
            <a:endParaRPr lang="en-GB"/>
          </a:p>
          <a:p>
            <a:r>
              <a:rPr lang="en-GB">
                <a:ea typeface="+mn-lt"/>
                <a:cs typeface="+mn-lt"/>
              </a:rPr>
              <a:t>-Willingness to implement my newly learnt skills to my work in creative ways.</a:t>
            </a:r>
          </a:p>
          <a:p>
            <a:r>
              <a:rPr lang="en-GB">
                <a:ea typeface="+mn-lt"/>
                <a:cs typeface="+mn-lt"/>
              </a:rPr>
              <a:t>-I get along well with new people.  </a:t>
            </a:r>
            <a:endParaRPr lang="en-GB"/>
          </a:p>
          <a:p>
            <a:r>
              <a:rPr lang="en-GB">
                <a:ea typeface="+mn-lt"/>
                <a:cs typeface="+mn-lt"/>
              </a:rPr>
              <a:t>-Always trying to improve my communication skills, like on group calls. </a:t>
            </a:r>
          </a:p>
          <a:p>
            <a:r>
              <a:rPr lang="en-GB" b="1">
                <a:cs typeface="Calibri" panose="020F0502020204030204"/>
              </a:rPr>
              <a:t>Things I will prioritize</a:t>
            </a:r>
          </a:p>
          <a:p>
            <a:r>
              <a:rPr lang="en-GB">
                <a:cs typeface="Calibri" panose="020F0502020204030204"/>
              </a:rPr>
              <a:t>-Catching up to my teammates in terms of skills so that I can make significant contributions going ahead.</a:t>
            </a:r>
            <a:endParaRPr lang="en-GB">
              <a:ea typeface="+mn-lt"/>
              <a:cs typeface="+mn-lt"/>
            </a:endParaRPr>
          </a:p>
          <a:p>
            <a:r>
              <a:rPr lang="en-GB" b="1">
                <a:cs typeface="Calibri" panose="020F0502020204030204"/>
              </a:rPr>
              <a:t>What I can offer right away</a:t>
            </a:r>
          </a:p>
          <a:p>
            <a:r>
              <a:rPr lang="en-GB">
                <a:cs typeface="Calibri" panose="020F0502020204030204"/>
              </a:rPr>
              <a:t>-An extra set of hands who's ready to get down to business and lighten the workload for all my fellow teammates. </a:t>
            </a:r>
            <a:endParaRPr lang="en-GB">
              <a:ea typeface="+mn-lt"/>
              <a:cs typeface="+mn-lt"/>
            </a:endParaRPr>
          </a:p>
        </p:txBody>
      </p:sp>
      <p:pic>
        <p:nvPicPr>
          <p:cNvPr id="4" name="Picture 4" descr="A picture containing logo&#10;&#10;Description automatically generated">
            <a:extLst>
              <a:ext uri="{FF2B5EF4-FFF2-40B4-BE49-F238E27FC236}">
                <a16:creationId xmlns:a16="http://schemas.microsoft.com/office/drawing/2014/main" id="{8DEE97A6-5BBA-4331-9D11-B7383FDC9259}"/>
              </a:ext>
            </a:extLst>
          </p:cNvPr>
          <p:cNvPicPr>
            <a:picLocks noChangeAspect="1"/>
          </p:cNvPicPr>
          <p:nvPr/>
        </p:nvPicPr>
        <p:blipFill>
          <a:blip r:embed="rId4"/>
          <a:stretch>
            <a:fillRect/>
          </a:stretch>
        </p:blipFill>
        <p:spPr>
          <a:xfrm>
            <a:off x="7789718" y="1849582"/>
            <a:ext cx="3972790" cy="3972790"/>
          </a:xfrm>
          <a:prstGeom prst="rect">
            <a:avLst/>
          </a:prstGeom>
        </p:spPr>
      </p:pic>
      <p:pic>
        <p:nvPicPr>
          <p:cNvPr id="5" name="audio for powerpoint uwu">
            <a:hlinkClick r:id="" action="ppaction://media"/>
            <a:extLst>
              <a:ext uri="{FF2B5EF4-FFF2-40B4-BE49-F238E27FC236}">
                <a16:creationId xmlns:a16="http://schemas.microsoft.com/office/drawing/2014/main" id="{2D6D8853-BB04-4451-9224-F7B0E1EAA0E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94033" y="592818"/>
            <a:ext cx="535915" cy="535915"/>
          </a:xfrm>
          <a:prstGeom prst="rect">
            <a:avLst/>
          </a:prstGeom>
        </p:spPr>
      </p:pic>
    </p:spTree>
    <p:extLst>
      <p:ext uri="{BB962C8B-B14F-4D97-AF65-F5344CB8AC3E}">
        <p14:creationId xmlns:p14="http://schemas.microsoft.com/office/powerpoint/2010/main" val="3229533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4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67D3C4-B3B0-4931-AC95-6598D9AA11A5}"/>
              </a:ext>
            </a:extLst>
          </p:cNvPr>
          <p:cNvSpPr txBox="1">
            <a:spLocks/>
          </p:cNvSpPr>
          <p:nvPr/>
        </p:nvSpPr>
        <p:spPr>
          <a:xfrm>
            <a:off x="2893163" y="1060686"/>
            <a:ext cx="4576874" cy="13049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i="1">
                <a:solidFill>
                  <a:srgbClr val="52ACB3"/>
                </a:solidFill>
                <a:latin typeface="Bookman Old Style" panose="02050604050505020204" pitchFamily="18" charset="0"/>
              </a:rPr>
              <a:t>Future Planning </a:t>
            </a:r>
            <a:endParaRPr lang="en-MY" i="1">
              <a:solidFill>
                <a:srgbClr val="52ACB3"/>
              </a:solidFill>
              <a:latin typeface="Bookman Old Style" panose="02050604050505020204" pitchFamily="18" charset="0"/>
            </a:endParaRPr>
          </a:p>
        </p:txBody>
      </p:sp>
      <p:cxnSp>
        <p:nvCxnSpPr>
          <p:cNvPr id="5" name="Straight Connector 4">
            <a:extLst>
              <a:ext uri="{FF2B5EF4-FFF2-40B4-BE49-F238E27FC236}">
                <a16:creationId xmlns:a16="http://schemas.microsoft.com/office/drawing/2014/main" id="{5E14B460-823D-4DDE-BAD6-26629A0E4417}"/>
              </a:ext>
            </a:extLst>
          </p:cNvPr>
          <p:cNvCxnSpPr>
            <a:cxnSpLocks/>
          </p:cNvCxnSpPr>
          <p:nvPr/>
        </p:nvCxnSpPr>
        <p:spPr>
          <a:xfrm>
            <a:off x="619760" y="3429000"/>
            <a:ext cx="8961120" cy="0"/>
          </a:xfrm>
          <a:prstGeom prst="line">
            <a:avLst/>
          </a:prstGeom>
          <a:ln>
            <a:solidFill>
              <a:srgbClr val="FFC000"/>
            </a:solidFill>
          </a:ln>
        </p:spPr>
        <p:style>
          <a:lnRef idx="3">
            <a:schemeClr val="accent2"/>
          </a:lnRef>
          <a:fillRef idx="0">
            <a:schemeClr val="accent2"/>
          </a:fillRef>
          <a:effectRef idx="2">
            <a:schemeClr val="accent2"/>
          </a:effectRef>
          <a:fontRef idx="minor">
            <a:schemeClr val="tx1"/>
          </a:fontRef>
        </p:style>
      </p:cxnSp>
      <p:sp>
        <p:nvSpPr>
          <p:cNvPr id="6" name="Oval 5">
            <a:extLst>
              <a:ext uri="{FF2B5EF4-FFF2-40B4-BE49-F238E27FC236}">
                <a16:creationId xmlns:a16="http://schemas.microsoft.com/office/drawing/2014/main" id="{CBCB91FD-F0C4-419C-A92A-55000E83E74D}"/>
              </a:ext>
            </a:extLst>
          </p:cNvPr>
          <p:cNvSpPr/>
          <p:nvPr/>
        </p:nvSpPr>
        <p:spPr>
          <a:xfrm>
            <a:off x="1562780" y="3278092"/>
            <a:ext cx="325156" cy="276416"/>
          </a:xfrm>
          <a:prstGeom prst="ellipse">
            <a:avLst/>
          </a:prstGeom>
          <a:solidFill>
            <a:srgbClr val="FFC0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rgbClr val="FFC000"/>
              </a:solidFill>
            </a:endParaRPr>
          </a:p>
        </p:txBody>
      </p:sp>
      <p:sp>
        <p:nvSpPr>
          <p:cNvPr id="13" name="TextBox 12">
            <a:extLst>
              <a:ext uri="{FF2B5EF4-FFF2-40B4-BE49-F238E27FC236}">
                <a16:creationId xmlns:a16="http://schemas.microsoft.com/office/drawing/2014/main" id="{5EF5C597-11AA-4A04-B7E1-3568DBA3C4F9}"/>
              </a:ext>
            </a:extLst>
          </p:cNvPr>
          <p:cNvSpPr txBox="1"/>
          <p:nvPr/>
        </p:nvSpPr>
        <p:spPr>
          <a:xfrm>
            <a:off x="1068645" y="4031307"/>
            <a:ext cx="1220356" cy="369332"/>
          </a:xfrm>
          <a:prstGeom prst="rect">
            <a:avLst/>
          </a:prstGeom>
          <a:noFill/>
        </p:spPr>
        <p:txBody>
          <a:bodyPr wrap="square" lIns="91440" tIns="45720" rIns="91440" bIns="45720" rtlCol="0" anchor="t">
            <a:spAutoFit/>
          </a:bodyPr>
          <a:lstStyle/>
          <a:p>
            <a:r>
              <a:rPr lang="en-US" dirty="0">
                <a:solidFill>
                  <a:schemeClr val="bg1"/>
                </a:solidFill>
                <a:latin typeface="Bookman Old Style"/>
              </a:rPr>
              <a:t>Phase 1</a:t>
            </a:r>
          </a:p>
        </p:txBody>
      </p:sp>
      <p:sp>
        <p:nvSpPr>
          <p:cNvPr id="16" name="TextBox 15">
            <a:extLst>
              <a:ext uri="{FF2B5EF4-FFF2-40B4-BE49-F238E27FC236}">
                <a16:creationId xmlns:a16="http://schemas.microsoft.com/office/drawing/2014/main" id="{97268EA9-14C5-4884-BE16-CA80E02831B5}"/>
              </a:ext>
            </a:extLst>
          </p:cNvPr>
          <p:cNvSpPr txBox="1"/>
          <p:nvPr/>
        </p:nvSpPr>
        <p:spPr>
          <a:xfrm>
            <a:off x="4447082" y="4031307"/>
            <a:ext cx="1303478" cy="923330"/>
          </a:xfrm>
          <a:prstGeom prst="rect">
            <a:avLst/>
          </a:prstGeom>
          <a:noFill/>
        </p:spPr>
        <p:txBody>
          <a:bodyPr wrap="square" lIns="91440" tIns="45720" rIns="91440" bIns="45720" rtlCol="0" anchor="t">
            <a:spAutoFit/>
          </a:bodyPr>
          <a:lstStyle/>
          <a:p>
            <a:r>
              <a:rPr lang="en-US" dirty="0">
                <a:solidFill>
                  <a:schemeClr val="bg1"/>
                </a:solidFill>
                <a:latin typeface="Bookman Old Style"/>
              </a:rPr>
              <a:t>Phase 2</a:t>
            </a:r>
          </a:p>
          <a:p>
            <a:endParaRPr lang="en-US" dirty="0">
              <a:solidFill>
                <a:schemeClr val="bg1"/>
              </a:solidFill>
              <a:latin typeface="Bookman Old Style"/>
            </a:endParaRPr>
          </a:p>
          <a:p>
            <a:pPr marL="285750" indent="-285750">
              <a:buFont typeface="Arial" panose="020B0604020202020204" pitchFamily="34" charset="0"/>
              <a:buChar char="•"/>
            </a:pPr>
            <a:endParaRPr lang="en-US" dirty="0">
              <a:solidFill>
                <a:schemeClr val="bg1"/>
              </a:solidFill>
              <a:latin typeface="Bookman Old Style"/>
            </a:endParaRPr>
          </a:p>
        </p:txBody>
      </p:sp>
      <p:sp>
        <p:nvSpPr>
          <p:cNvPr id="10" name="Oval 9">
            <a:extLst>
              <a:ext uri="{FF2B5EF4-FFF2-40B4-BE49-F238E27FC236}">
                <a16:creationId xmlns:a16="http://schemas.microsoft.com/office/drawing/2014/main" id="{2610ED31-A894-4FAF-91D9-EFC4BF4E8337}"/>
              </a:ext>
            </a:extLst>
          </p:cNvPr>
          <p:cNvSpPr/>
          <p:nvPr/>
        </p:nvSpPr>
        <p:spPr>
          <a:xfrm>
            <a:off x="4936243" y="3290792"/>
            <a:ext cx="325156" cy="276416"/>
          </a:xfrm>
          <a:prstGeom prst="ellipse">
            <a:avLst/>
          </a:prstGeom>
          <a:solidFill>
            <a:srgbClr val="FFC0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rgbClr val="FFC000"/>
              </a:solidFill>
            </a:endParaRPr>
          </a:p>
        </p:txBody>
      </p:sp>
      <p:pic>
        <p:nvPicPr>
          <p:cNvPr id="24" name="Picture 23">
            <a:extLst>
              <a:ext uri="{FF2B5EF4-FFF2-40B4-BE49-F238E27FC236}">
                <a16:creationId xmlns:a16="http://schemas.microsoft.com/office/drawing/2014/main" id="{12B9C79B-9A94-460E-BB10-718A8BAF02EB}"/>
              </a:ext>
            </a:extLst>
          </p:cNvPr>
          <p:cNvPicPr>
            <a:picLocks noChangeAspect="1"/>
          </p:cNvPicPr>
          <p:nvPr/>
        </p:nvPicPr>
        <p:blipFill rotWithShape="1">
          <a:blip r:embed="rId4">
            <a:extLst>
              <a:ext uri="{28A0092B-C50C-407E-A947-70E740481C1C}">
                <a14:useLocalDpi xmlns:a14="http://schemas.microsoft.com/office/drawing/2010/main" val="0"/>
              </a:ext>
            </a:extLst>
          </a:blip>
          <a:srcRect l="40267" r="23276"/>
          <a:stretch/>
        </p:blipFill>
        <p:spPr>
          <a:xfrm>
            <a:off x="10191762" y="0"/>
            <a:ext cx="2000238" cy="6858000"/>
          </a:xfrm>
          <a:prstGeom prst="rect">
            <a:avLst/>
          </a:prstGeom>
        </p:spPr>
      </p:pic>
      <p:sp>
        <p:nvSpPr>
          <p:cNvPr id="28" name="Oval 27">
            <a:extLst>
              <a:ext uri="{FF2B5EF4-FFF2-40B4-BE49-F238E27FC236}">
                <a16:creationId xmlns:a16="http://schemas.microsoft.com/office/drawing/2014/main" id="{D4CF829D-1B1A-44A0-9E7B-19AF565E87A8}"/>
              </a:ext>
            </a:extLst>
          </p:cNvPr>
          <p:cNvSpPr/>
          <p:nvPr/>
        </p:nvSpPr>
        <p:spPr>
          <a:xfrm>
            <a:off x="8309707" y="3278092"/>
            <a:ext cx="325156" cy="276416"/>
          </a:xfrm>
          <a:prstGeom prst="ellipse">
            <a:avLst/>
          </a:prstGeom>
          <a:solidFill>
            <a:srgbClr val="FFC0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rgbClr val="FFC000"/>
              </a:solidFill>
            </a:endParaRPr>
          </a:p>
        </p:txBody>
      </p:sp>
      <p:sp>
        <p:nvSpPr>
          <p:cNvPr id="30" name="TextBox 29">
            <a:extLst>
              <a:ext uri="{FF2B5EF4-FFF2-40B4-BE49-F238E27FC236}">
                <a16:creationId xmlns:a16="http://schemas.microsoft.com/office/drawing/2014/main" id="{1F25C076-44E0-45E0-BA50-8BF2F000F93B}"/>
              </a:ext>
            </a:extLst>
          </p:cNvPr>
          <p:cNvSpPr txBox="1"/>
          <p:nvPr/>
        </p:nvSpPr>
        <p:spPr>
          <a:xfrm>
            <a:off x="7908641" y="4073898"/>
            <a:ext cx="1127288" cy="369332"/>
          </a:xfrm>
          <a:prstGeom prst="rect">
            <a:avLst/>
          </a:prstGeom>
          <a:noFill/>
        </p:spPr>
        <p:txBody>
          <a:bodyPr wrap="square" lIns="91440" tIns="45720" rIns="91440" bIns="45720" rtlCol="0" anchor="t">
            <a:spAutoFit/>
          </a:bodyPr>
          <a:lstStyle/>
          <a:p>
            <a:r>
              <a:rPr lang="en-US">
                <a:solidFill>
                  <a:schemeClr val="bg1"/>
                </a:solidFill>
                <a:latin typeface="Bookman Old Style"/>
              </a:rPr>
              <a:t>Phase 3</a:t>
            </a:r>
          </a:p>
        </p:txBody>
      </p:sp>
      <p:sp>
        <p:nvSpPr>
          <p:cNvPr id="3" name="TextBox 2">
            <a:extLst>
              <a:ext uri="{FF2B5EF4-FFF2-40B4-BE49-F238E27FC236}">
                <a16:creationId xmlns:a16="http://schemas.microsoft.com/office/drawing/2014/main" id="{14E55CE9-D937-48CC-A632-472B6F353041}"/>
              </a:ext>
            </a:extLst>
          </p:cNvPr>
          <p:cNvSpPr txBox="1"/>
          <p:nvPr/>
        </p:nvSpPr>
        <p:spPr>
          <a:xfrm>
            <a:off x="10152404" y="6488668"/>
            <a:ext cx="2222693" cy="369332"/>
          </a:xfrm>
          <a:prstGeom prst="rect">
            <a:avLst/>
          </a:prstGeom>
          <a:noFill/>
        </p:spPr>
        <p:txBody>
          <a:bodyPr wrap="square" lIns="91440" tIns="45720" rIns="91440" bIns="45720" rtlCol="0" anchor="t">
            <a:spAutoFit/>
          </a:bodyPr>
          <a:lstStyle/>
          <a:p>
            <a:r>
              <a:rPr lang="en-US">
                <a:latin typeface="Bookman Old Style"/>
              </a:rPr>
              <a:t>Ryan - </a:t>
            </a:r>
            <a:r>
              <a:rPr lang="en-US">
                <a:latin typeface="Bookman Old Style"/>
                <a:ea typeface="+mn-lt"/>
                <a:cs typeface="+mn-lt"/>
              </a:rPr>
              <a:t>30008082</a:t>
            </a:r>
            <a:endParaRPr lang="en-MY">
              <a:latin typeface="Bookman Old Style"/>
            </a:endParaRPr>
          </a:p>
        </p:txBody>
      </p:sp>
      <p:pic>
        <p:nvPicPr>
          <p:cNvPr id="2" name="future planning">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14960" y="5921930"/>
            <a:ext cx="609600" cy="609600"/>
          </a:xfrm>
          <a:prstGeom prst="rect">
            <a:avLst/>
          </a:prstGeom>
        </p:spPr>
      </p:pic>
      <p:pic>
        <p:nvPicPr>
          <p:cNvPr id="9" name="Picture 8">
            <a:extLst>
              <a:ext uri="{FF2B5EF4-FFF2-40B4-BE49-F238E27FC236}">
                <a16:creationId xmlns:a16="http://schemas.microsoft.com/office/drawing/2014/main" id="{96553249-88A6-48C2-967E-11B0C031D4CF}"/>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36824" y1="60234" x2="36824" y2="60234"/>
                        <a14:foregroundMark x1="41216" y1="71930" x2="41216" y2="71930"/>
                        <a14:foregroundMark x1="50338" y1="47953" x2="50338" y2="47953"/>
                        <a14:foregroundMark x1="60811" y1="28655" x2="60811" y2="28655"/>
                      </a14:backgroundRemoval>
                    </a14:imgEffect>
                  </a14:imgLayer>
                </a14:imgProps>
              </a:ext>
            </a:extLst>
          </a:blip>
          <a:stretch>
            <a:fillRect/>
          </a:stretch>
        </p:blipFill>
        <p:spPr>
          <a:xfrm>
            <a:off x="780827" y="2939991"/>
            <a:ext cx="1889062" cy="1091316"/>
          </a:xfrm>
          <a:prstGeom prst="rect">
            <a:avLst/>
          </a:prstGeom>
        </p:spPr>
      </p:pic>
      <p:sp>
        <p:nvSpPr>
          <p:cNvPr id="11" name="TextBox 10">
            <a:extLst>
              <a:ext uri="{FF2B5EF4-FFF2-40B4-BE49-F238E27FC236}">
                <a16:creationId xmlns:a16="http://schemas.microsoft.com/office/drawing/2014/main" id="{B19ED230-AEEB-414B-8636-34383BFF1B36}"/>
              </a:ext>
            </a:extLst>
          </p:cNvPr>
          <p:cNvSpPr txBox="1"/>
          <p:nvPr/>
        </p:nvSpPr>
        <p:spPr>
          <a:xfrm>
            <a:off x="3642570" y="4633612"/>
            <a:ext cx="3237658" cy="1754326"/>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latin typeface="Bookman Old Style"/>
              </a:rPr>
              <a:t>Research on vulnerabilities</a:t>
            </a:r>
          </a:p>
          <a:p>
            <a:pPr marL="285750" indent="-285750">
              <a:buFont typeface="Arial" panose="020B0604020202020204" pitchFamily="34" charset="0"/>
              <a:buChar char="•"/>
            </a:pPr>
            <a:endParaRPr lang="en-US" dirty="0">
              <a:solidFill>
                <a:schemeClr val="bg1"/>
              </a:solidFill>
              <a:latin typeface="Bookman Old Style"/>
            </a:endParaRPr>
          </a:p>
          <a:p>
            <a:pPr marL="285750" indent="-285750">
              <a:buFont typeface="Arial" panose="020B0604020202020204" pitchFamily="34" charset="0"/>
              <a:buChar char="•"/>
            </a:pPr>
            <a:r>
              <a:rPr lang="en-US" dirty="0">
                <a:solidFill>
                  <a:schemeClr val="bg1"/>
                </a:solidFill>
                <a:latin typeface="Bookman Old Style"/>
              </a:rPr>
              <a:t>Discuss as a team on which 2 to apply to GUI</a:t>
            </a:r>
          </a:p>
          <a:p>
            <a:endParaRPr lang="en-MY" dirty="0"/>
          </a:p>
        </p:txBody>
      </p:sp>
    </p:spTree>
    <p:extLst>
      <p:ext uri="{BB962C8B-B14F-4D97-AF65-F5344CB8AC3E}">
        <p14:creationId xmlns:p14="http://schemas.microsoft.com/office/powerpoint/2010/main" val="309803006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3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C61FF4-B70F-40C7-8D88-127763F470EB}"/>
              </a:ext>
            </a:extLst>
          </p:cNvPr>
          <p:cNvSpPr>
            <a:spLocks noGrp="1"/>
          </p:cNvSpPr>
          <p:nvPr>
            <p:ph type="title"/>
          </p:nvPr>
        </p:nvSpPr>
        <p:spPr>
          <a:xfrm>
            <a:off x="988101" y="1410398"/>
            <a:ext cx="3807187" cy="2228074"/>
          </a:xfrm>
        </p:spPr>
        <p:txBody>
          <a:bodyPr>
            <a:normAutofit/>
          </a:bodyPr>
          <a:lstStyle/>
          <a:p>
            <a:r>
              <a:rPr lang="en-US" sz="4000" i="1">
                <a:latin typeface="Bookman Old Style"/>
              </a:rPr>
              <a:t>Thank You!</a:t>
            </a:r>
            <a:endParaRPr lang="en-MY" sz="4000" i="1">
              <a:latin typeface="Bookman Old Style" panose="02050604050505020204" pitchFamily="18" charset="0"/>
            </a:endParaRPr>
          </a:p>
        </p:txBody>
      </p:sp>
      <p:sp>
        <p:nvSpPr>
          <p:cNvPr id="3" name="Content Placeholder 2">
            <a:extLst>
              <a:ext uri="{FF2B5EF4-FFF2-40B4-BE49-F238E27FC236}">
                <a16:creationId xmlns:a16="http://schemas.microsoft.com/office/drawing/2014/main" id="{DA488614-09FE-4F15-A32F-4F2DE9488324}"/>
              </a:ext>
            </a:extLst>
          </p:cNvPr>
          <p:cNvSpPr>
            <a:spLocks noGrp="1"/>
          </p:cNvSpPr>
          <p:nvPr>
            <p:ph idx="1"/>
          </p:nvPr>
        </p:nvSpPr>
        <p:spPr>
          <a:xfrm>
            <a:off x="546304" y="3911182"/>
            <a:ext cx="3799425" cy="3143241"/>
          </a:xfrm>
        </p:spPr>
        <p:txBody>
          <a:bodyPr vert="horz" lIns="91440" tIns="45720" rIns="91440" bIns="45720" rtlCol="0" anchor="t">
            <a:normAutofit/>
          </a:bodyPr>
          <a:lstStyle/>
          <a:p>
            <a:pPr marL="0" indent="0">
              <a:buNone/>
            </a:pPr>
            <a:r>
              <a:rPr lang="en-US" sz="2000">
                <a:latin typeface="Bahnschrift Light SemiCondensed"/>
              </a:rPr>
              <a:t>L</a:t>
            </a:r>
            <a:r>
              <a:rPr lang="en-MY" sz="2000">
                <a:latin typeface="Bookman Old Style"/>
              </a:rPr>
              <a:t>ET US KNOW IF YOU HAVE ANY QUESTIONS OR CLARIFICATIONS</a:t>
            </a:r>
            <a:endParaRPr lang="en-US" sz="2000">
              <a:latin typeface="Bookman Old Style"/>
            </a:endParaRPr>
          </a:p>
        </p:txBody>
      </p:sp>
      <p:pic>
        <p:nvPicPr>
          <p:cNvPr id="9" name="Picture 10" descr="A picture containing indoor, window, sitting, building&#10;&#10;Description automatically generated">
            <a:extLst>
              <a:ext uri="{FF2B5EF4-FFF2-40B4-BE49-F238E27FC236}">
                <a16:creationId xmlns:a16="http://schemas.microsoft.com/office/drawing/2014/main" id="{E5BC9DC1-92BD-4471-8ACE-F8D510149990}"/>
              </a:ext>
            </a:extLst>
          </p:cNvPr>
          <p:cNvPicPr>
            <a:picLocks noChangeAspect="1"/>
          </p:cNvPicPr>
          <p:nvPr/>
        </p:nvPicPr>
        <p:blipFill rotWithShape="1">
          <a:blip r:embed="rId2"/>
          <a:srcRect l="17504" r="12595" b="-1"/>
          <a:stretch/>
        </p:blipFill>
        <p:spPr>
          <a:xfrm>
            <a:off x="5010386" y="10"/>
            <a:ext cx="7181613" cy="6857990"/>
          </a:xfrm>
          <a:prstGeom prst="rect">
            <a:avLst/>
          </a:prstGeom>
          <a:effectLst/>
        </p:spPr>
      </p:pic>
      <p:sp>
        <p:nvSpPr>
          <p:cNvPr id="10" name="Rectangle 9">
            <a:extLst>
              <a:ext uri="{FF2B5EF4-FFF2-40B4-BE49-F238E27FC236}">
                <a16:creationId xmlns:a16="http://schemas.microsoft.com/office/drawing/2014/main" id="{1B593840-A929-4571-83F5-17DBF9A0FD91}"/>
              </a:ext>
            </a:extLst>
          </p:cNvPr>
          <p:cNvSpPr/>
          <p:nvPr/>
        </p:nvSpPr>
        <p:spPr>
          <a:xfrm>
            <a:off x="4801879" y="635"/>
            <a:ext cx="241320" cy="6888417"/>
          </a:xfrm>
          <a:prstGeom prst="rect">
            <a:avLst/>
          </a:prstGeom>
          <a:solidFill>
            <a:srgbClr val="52ACB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MY">
              <a:solidFill>
                <a:srgbClr val="52ACB3"/>
              </a:solidFill>
              <a:cs typeface="Calibri"/>
            </a:endParaRPr>
          </a:p>
        </p:txBody>
      </p:sp>
      <p:sp>
        <p:nvSpPr>
          <p:cNvPr id="17" name="Rectangle 16">
            <a:extLst>
              <a:ext uri="{FF2B5EF4-FFF2-40B4-BE49-F238E27FC236}">
                <a16:creationId xmlns:a16="http://schemas.microsoft.com/office/drawing/2014/main" id="{CBC5A6BE-F7F3-42E9-A020-E9F3E4F0322A}"/>
              </a:ext>
            </a:extLst>
          </p:cNvPr>
          <p:cNvSpPr/>
          <p:nvPr/>
        </p:nvSpPr>
        <p:spPr>
          <a:xfrm>
            <a:off x="4577026" y="634"/>
            <a:ext cx="234970" cy="689476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MY">
              <a:solidFill>
                <a:srgbClr val="52ACB3"/>
              </a:solidFill>
              <a:cs typeface="Calibri"/>
            </a:endParaRPr>
          </a:p>
        </p:txBody>
      </p:sp>
    </p:spTree>
    <p:extLst>
      <p:ext uri="{BB962C8B-B14F-4D97-AF65-F5344CB8AC3E}">
        <p14:creationId xmlns:p14="http://schemas.microsoft.com/office/powerpoint/2010/main" val="354722012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2ACB3"/>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044155AF-3CE6-4D9B-BD94-7F1A33A7D008}"/>
              </a:ext>
            </a:extLst>
          </p:cNvPr>
          <p:cNvSpPr/>
          <p:nvPr/>
        </p:nvSpPr>
        <p:spPr>
          <a:xfrm>
            <a:off x="0" y="4009368"/>
            <a:ext cx="12192000" cy="28486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 name="Title 1">
            <a:extLst>
              <a:ext uri="{FF2B5EF4-FFF2-40B4-BE49-F238E27FC236}">
                <a16:creationId xmlns:a16="http://schemas.microsoft.com/office/drawing/2014/main" id="{17514843-DAC5-4C82-A29F-79A827AB0DA3}"/>
              </a:ext>
            </a:extLst>
          </p:cNvPr>
          <p:cNvSpPr>
            <a:spLocks noGrp="1"/>
          </p:cNvSpPr>
          <p:nvPr>
            <p:ph type="title"/>
          </p:nvPr>
        </p:nvSpPr>
        <p:spPr>
          <a:xfrm>
            <a:off x="590550" y="323851"/>
            <a:ext cx="6000750" cy="1366838"/>
          </a:xfrm>
        </p:spPr>
        <p:txBody>
          <a:bodyPr/>
          <a:lstStyle/>
          <a:p>
            <a:r>
              <a:rPr lang="en-US" i="1">
                <a:solidFill>
                  <a:schemeClr val="bg1"/>
                </a:solidFill>
                <a:latin typeface="Bookman Old Style" panose="02050604050505020204" pitchFamily="18" charset="0"/>
              </a:rPr>
              <a:t>Meet The Team</a:t>
            </a:r>
            <a:endParaRPr lang="en-MY" i="1">
              <a:solidFill>
                <a:schemeClr val="bg1"/>
              </a:solidFill>
              <a:latin typeface="Bookman Old Style" panose="02050604050505020204" pitchFamily="18" charset="0"/>
            </a:endParaRPr>
          </a:p>
        </p:txBody>
      </p:sp>
      <p:pic>
        <p:nvPicPr>
          <p:cNvPr id="6" name="Content Placeholder 5">
            <a:extLst>
              <a:ext uri="{FF2B5EF4-FFF2-40B4-BE49-F238E27FC236}">
                <a16:creationId xmlns:a16="http://schemas.microsoft.com/office/drawing/2014/main" id="{A4477841-A1FF-4BC6-8A1D-8BC3FF8CF1F4}"/>
              </a:ext>
            </a:extLst>
          </p:cNvPr>
          <p:cNvPicPr>
            <a:picLocks noGrp="1"/>
          </p:cNvPicPr>
          <p:nvPr>
            <p:ph idx="1"/>
          </p:nvPr>
        </p:nvPicPr>
        <p:blipFill rotWithShape="1">
          <a:blip r:embed="rId5" cstate="hqprint">
            <a:extLst>
              <a:ext uri="{28A0092B-C50C-407E-A947-70E740481C1C}">
                <a14:useLocalDpi xmlns:a14="http://schemas.microsoft.com/office/drawing/2010/main" val="0"/>
              </a:ext>
            </a:extLst>
          </a:blip>
          <a:srcRect l="32268" r="9504" b="16829"/>
          <a:stretch/>
        </p:blipFill>
        <p:spPr>
          <a:xfrm>
            <a:off x="362174" y="2042362"/>
            <a:ext cx="1800000" cy="1800000"/>
          </a:xfrm>
          <a:prstGeom prst="rect">
            <a:avLst/>
          </a:prstGeom>
          <a:ln>
            <a:noFill/>
          </a:ln>
          <a:effectLst>
            <a:outerShdw blurRad="190500" algn="tl" rotWithShape="0">
              <a:srgbClr val="000000">
                <a:alpha val="70000"/>
              </a:srgbClr>
            </a:outerShdw>
          </a:effectLst>
        </p:spPr>
      </p:pic>
      <p:sp>
        <p:nvSpPr>
          <p:cNvPr id="4" name="TextBox 3">
            <a:extLst>
              <a:ext uri="{FF2B5EF4-FFF2-40B4-BE49-F238E27FC236}">
                <a16:creationId xmlns:a16="http://schemas.microsoft.com/office/drawing/2014/main" id="{AC0BB2AF-CBB5-4D2B-9450-71DCC54F0FDE}"/>
              </a:ext>
            </a:extLst>
          </p:cNvPr>
          <p:cNvSpPr txBox="1"/>
          <p:nvPr/>
        </p:nvSpPr>
        <p:spPr>
          <a:xfrm>
            <a:off x="590550" y="1220194"/>
            <a:ext cx="3657600" cy="369332"/>
          </a:xfrm>
          <a:prstGeom prst="rect">
            <a:avLst/>
          </a:prstGeom>
          <a:noFill/>
        </p:spPr>
        <p:txBody>
          <a:bodyPr wrap="square" rtlCol="0">
            <a:spAutoFit/>
          </a:bodyPr>
          <a:lstStyle/>
          <a:p>
            <a:r>
              <a:rPr lang="en-US">
                <a:latin typeface="Bahnschrift SemiLight" panose="020B0502040204020203" pitchFamily="34" charset="0"/>
              </a:rPr>
              <a:t>TEAM 2, GROUP 1</a:t>
            </a:r>
            <a:endParaRPr lang="en-MY">
              <a:latin typeface="Bahnschrift SemiLight" panose="020B0502040204020203" pitchFamily="34" charset="0"/>
            </a:endParaRPr>
          </a:p>
        </p:txBody>
      </p:sp>
      <p:pic>
        <p:nvPicPr>
          <p:cNvPr id="8" name="Picture 7">
            <a:extLst>
              <a:ext uri="{FF2B5EF4-FFF2-40B4-BE49-F238E27FC236}">
                <a16:creationId xmlns:a16="http://schemas.microsoft.com/office/drawing/2014/main" id="{2EB9ACA9-9E72-40BC-BBB2-3AEC89298B71}"/>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10116632" y="2042362"/>
            <a:ext cx="1800000" cy="1800000"/>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0322CA33-1087-4AD8-B1FF-ADFCA82AD0A9}"/>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2690925" y="2042362"/>
            <a:ext cx="1800000" cy="1800000"/>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C063D680-8D76-4862-A428-0694DEBB65BB}"/>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5086333" y="2042362"/>
            <a:ext cx="1800000" cy="1800000"/>
          </a:xfrm>
          <a:prstGeom prst="rect">
            <a:avLst/>
          </a:prstGeom>
          <a:ln>
            <a:noFill/>
          </a:ln>
          <a:effectLst>
            <a:outerShdw blurRad="190500" algn="tl" rotWithShape="0">
              <a:srgbClr val="000000">
                <a:alpha val="70000"/>
              </a:srgbClr>
            </a:outerShdw>
          </a:effectLst>
        </p:spPr>
      </p:pic>
      <p:pic>
        <p:nvPicPr>
          <p:cNvPr id="16" name="Picture 15">
            <a:extLst>
              <a:ext uri="{FF2B5EF4-FFF2-40B4-BE49-F238E27FC236}">
                <a16:creationId xmlns:a16="http://schemas.microsoft.com/office/drawing/2014/main" id="{7056A76F-042A-4D8F-BEEA-B22C97027B7D}"/>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7601482" y="2042362"/>
            <a:ext cx="1800000" cy="1800000"/>
          </a:xfrm>
          <a:prstGeom prst="rect">
            <a:avLst/>
          </a:prstGeom>
          <a:ln>
            <a:noFill/>
          </a:ln>
          <a:effectLst>
            <a:outerShdw blurRad="190500" algn="tl" rotWithShape="0">
              <a:srgbClr val="000000">
                <a:alpha val="70000"/>
              </a:srgbClr>
            </a:outerShdw>
          </a:effectLst>
        </p:spPr>
      </p:pic>
      <p:sp>
        <p:nvSpPr>
          <p:cNvPr id="18" name="TextBox 17">
            <a:extLst>
              <a:ext uri="{FF2B5EF4-FFF2-40B4-BE49-F238E27FC236}">
                <a16:creationId xmlns:a16="http://schemas.microsoft.com/office/drawing/2014/main" id="{A34B8AC1-96C6-4FE7-8B5B-331AF032B538}"/>
              </a:ext>
            </a:extLst>
          </p:cNvPr>
          <p:cNvSpPr txBox="1"/>
          <p:nvPr/>
        </p:nvSpPr>
        <p:spPr>
          <a:xfrm>
            <a:off x="375973" y="4009369"/>
            <a:ext cx="1874775" cy="1692771"/>
          </a:xfrm>
          <a:prstGeom prst="rect">
            <a:avLst/>
          </a:prstGeom>
          <a:noFill/>
        </p:spPr>
        <p:txBody>
          <a:bodyPr wrap="square" lIns="91440" tIns="45720" rIns="91440" bIns="45720" rtlCol="0" anchor="t">
            <a:spAutoFit/>
          </a:bodyPr>
          <a:lstStyle/>
          <a:p>
            <a:pPr algn="ctr"/>
            <a:r>
              <a:rPr lang="en-US" sz="2000">
                <a:solidFill>
                  <a:schemeClr val="bg2">
                    <a:lumMod val="25000"/>
                  </a:schemeClr>
                </a:solidFill>
                <a:latin typeface="Bahnschrift SemiLight"/>
              </a:rPr>
              <a:t>Nisa Shahril</a:t>
            </a:r>
          </a:p>
          <a:p>
            <a:pPr algn="ctr"/>
            <a:r>
              <a:rPr lang="en-US" sz="2000">
                <a:solidFill>
                  <a:schemeClr val="bg2">
                    <a:lumMod val="25000"/>
                  </a:schemeClr>
                </a:solidFill>
                <a:latin typeface="Bahnschrift SemiLight"/>
              </a:rPr>
              <a:t>18108598</a:t>
            </a:r>
          </a:p>
          <a:p>
            <a:pPr algn="ctr"/>
            <a:endParaRPr lang="en-US" b="1">
              <a:solidFill>
                <a:schemeClr val="bg2">
                  <a:lumMod val="25000"/>
                </a:schemeClr>
              </a:solidFill>
              <a:latin typeface="Bahnschrift SemiLight" panose="020B0502040204020203" pitchFamily="34" charset="0"/>
            </a:endParaRPr>
          </a:p>
          <a:p>
            <a:pPr algn="ctr"/>
            <a:r>
              <a:rPr lang="en-US" sz="1400">
                <a:solidFill>
                  <a:schemeClr val="bg2">
                    <a:lumMod val="25000"/>
                  </a:schemeClr>
                </a:solidFill>
                <a:latin typeface="Bookman Old Style"/>
              </a:rPr>
              <a:t>Trello Board Manager</a:t>
            </a:r>
          </a:p>
          <a:p>
            <a:endParaRPr lang="en-MY" b="1" i="1">
              <a:latin typeface="Bahnschrift SemiLight" panose="020B0502040204020203" pitchFamily="34" charset="0"/>
            </a:endParaRPr>
          </a:p>
        </p:txBody>
      </p:sp>
      <p:sp>
        <p:nvSpPr>
          <p:cNvPr id="20" name="TextBox 19">
            <a:extLst>
              <a:ext uri="{FF2B5EF4-FFF2-40B4-BE49-F238E27FC236}">
                <a16:creationId xmlns:a16="http://schemas.microsoft.com/office/drawing/2014/main" id="{17F87C53-68C4-4220-96D5-FB043093837A}"/>
              </a:ext>
            </a:extLst>
          </p:cNvPr>
          <p:cNvSpPr txBox="1"/>
          <p:nvPr/>
        </p:nvSpPr>
        <p:spPr>
          <a:xfrm>
            <a:off x="2653537" y="4022681"/>
            <a:ext cx="1874775" cy="1200329"/>
          </a:xfrm>
          <a:prstGeom prst="rect">
            <a:avLst/>
          </a:prstGeom>
          <a:noFill/>
        </p:spPr>
        <p:txBody>
          <a:bodyPr wrap="square" rtlCol="0">
            <a:spAutoFit/>
          </a:bodyPr>
          <a:lstStyle/>
          <a:p>
            <a:pPr algn="ctr"/>
            <a:r>
              <a:rPr lang="en-US" sz="2000">
                <a:solidFill>
                  <a:schemeClr val="bg2">
                    <a:lumMod val="25000"/>
                  </a:schemeClr>
                </a:solidFill>
                <a:latin typeface="Bahnschrift SemiLight" panose="020B0502040204020203" pitchFamily="34" charset="0"/>
              </a:rPr>
              <a:t>Jacob Beynon</a:t>
            </a:r>
          </a:p>
          <a:p>
            <a:pPr algn="ctr"/>
            <a:r>
              <a:rPr lang="en-US" sz="2000">
                <a:solidFill>
                  <a:schemeClr val="bg2">
                    <a:lumMod val="25000"/>
                  </a:schemeClr>
                </a:solidFill>
                <a:latin typeface="Bahnschrift SemiLight" panose="020B0502040204020203" pitchFamily="34" charset="0"/>
              </a:rPr>
              <a:t>30005218</a:t>
            </a:r>
          </a:p>
          <a:p>
            <a:pPr algn="ctr"/>
            <a:endParaRPr lang="en-MY" b="1" i="1">
              <a:solidFill>
                <a:schemeClr val="bg2">
                  <a:lumMod val="25000"/>
                </a:schemeClr>
              </a:solidFill>
              <a:latin typeface="Bahnschrift SemiLight" panose="020B0502040204020203" pitchFamily="34" charset="0"/>
            </a:endParaRPr>
          </a:p>
          <a:p>
            <a:pPr algn="ctr"/>
            <a:r>
              <a:rPr lang="en-MY" sz="1400">
                <a:solidFill>
                  <a:schemeClr val="bg2">
                    <a:lumMod val="25000"/>
                  </a:schemeClr>
                </a:solidFill>
                <a:latin typeface="Bookman Old Style" panose="02050604050505020204" pitchFamily="18" charset="0"/>
              </a:rPr>
              <a:t>GUI Developer</a:t>
            </a:r>
          </a:p>
        </p:txBody>
      </p:sp>
      <p:sp>
        <p:nvSpPr>
          <p:cNvPr id="22" name="TextBox 21">
            <a:extLst>
              <a:ext uri="{FF2B5EF4-FFF2-40B4-BE49-F238E27FC236}">
                <a16:creationId xmlns:a16="http://schemas.microsoft.com/office/drawing/2014/main" id="{B5455773-AB9F-4ACF-9552-3521264A5EEE}"/>
              </a:ext>
            </a:extLst>
          </p:cNvPr>
          <p:cNvSpPr txBox="1"/>
          <p:nvPr/>
        </p:nvSpPr>
        <p:spPr>
          <a:xfrm>
            <a:off x="4967505" y="4022681"/>
            <a:ext cx="2037655" cy="1415772"/>
          </a:xfrm>
          <a:prstGeom prst="rect">
            <a:avLst/>
          </a:prstGeom>
          <a:noFill/>
        </p:spPr>
        <p:txBody>
          <a:bodyPr wrap="square" rtlCol="0">
            <a:spAutoFit/>
          </a:bodyPr>
          <a:lstStyle/>
          <a:p>
            <a:pPr algn="ctr"/>
            <a:r>
              <a:rPr lang="en-US" sz="2000">
                <a:solidFill>
                  <a:schemeClr val="bg2">
                    <a:lumMod val="25000"/>
                  </a:schemeClr>
                </a:solidFill>
                <a:latin typeface="Bahnschrift SemiLight" panose="020B0502040204020203" pitchFamily="34" charset="0"/>
              </a:rPr>
              <a:t>Lewis Impey</a:t>
            </a:r>
          </a:p>
          <a:p>
            <a:pPr algn="ctr"/>
            <a:r>
              <a:rPr lang="en-US" sz="2000">
                <a:solidFill>
                  <a:schemeClr val="bg2">
                    <a:lumMod val="25000"/>
                  </a:schemeClr>
                </a:solidFill>
                <a:latin typeface="Bahnschrift SemiLight" panose="020B0502040204020203" pitchFamily="34" charset="0"/>
              </a:rPr>
              <a:t>30005227</a:t>
            </a:r>
          </a:p>
          <a:p>
            <a:pPr algn="ctr"/>
            <a:endParaRPr lang="en-US" b="1">
              <a:solidFill>
                <a:schemeClr val="bg2">
                  <a:lumMod val="25000"/>
                </a:schemeClr>
              </a:solidFill>
              <a:latin typeface="Bahnschrift SemiLight" panose="020B0502040204020203" pitchFamily="34" charset="0"/>
            </a:endParaRPr>
          </a:p>
          <a:p>
            <a:pPr algn="ctr"/>
            <a:r>
              <a:rPr lang="en-US" sz="1400">
                <a:solidFill>
                  <a:schemeClr val="bg2">
                    <a:lumMod val="25000"/>
                  </a:schemeClr>
                </a:solidFill>
                <a:latin typeface="Bookman Old Style" panose="02050604050505020204" pitchFamily="18" charset="0"/>
              </a:rPr>
              <a:t>Quality Assurance and GitHub Manager</a:t>
            </a:r>
          </a:p>
        </p:txBody>
      </p:sp>
      <p:sp>
        <p:nvSpPr>
          <p:cNvPr id="24" name="TextBox 23">
            <a:extLst>
              <a:ext uri="{FF2B5EF4-FFF2-40B4-BE49-F238E27FC236}">
                <a16:creationId xmlns:a16="http://schemas.microsoft.com/office/drawing/2014/main" id="{BC41BDDE-B6A4-4165-AEF2-7357B840049B}"/>
              </a:ext>
            </a:extLst>
          </p:cNvPr>
          <p:cNvSpPr txBox="1"/>
          <p:nvPr/>
        </p:nvSpPr>
        <p:spPr>
          <a:xfrm>
            <a:off x="7564094" y="4022681"/>
            <a:ext cx="1874775" cy="1692771"/>
          </a:xfrm>
          <a:prstGeom prst="rect">
            <a:avLst/>
          </a:prstGeom>
          <a:noFill/>
        </p:spPr>
        <p:txBody>
          <a:bodyPr wrap="square" rtlCol="0">
            <a:spAutoFit/>
          </a:bodyPr>
          <a:lstStyle/>
          <a:p>
            <a:pPr algn="ctr"/>
            <a:r>
              <a:rPr lang="en-US" sz="2000">
                <a:solidFill>
                  <a:schemeClr val="bg2">
                    <a:lumMod val="25000"/>
                  </a:schemeClr>
                </a:solidFill>
                <a:latin typeface="Bahnschrift SemiLight"/>
              </a:rPr>
              <a:t>Ryan Murunga</a:t>
            </a:r>
          </a:p>
          <a:p>
            <a:pPr algn="ctr"/>
            <a:r>
              <a:rPr lang="en-US" sz="2000">
                <a:solidFill>
                  <a:schemeClr val="bg2">
                    <a:lumMod val="25000"/>
                  </a:schemeClr>
                </a:solidFill>
                <a:latin typeface="Bahnschrift SemiLight"/>
              </a:rPr>
              <a:t>30008082</a:t>
            </a:r>
            <a:endParaRPr lang="en-US" sz="2000">
              <a:solidFill>
                <a:schemeClr val="bg2">
                  <a:lumMod val="25000"/>
                </a:schemeClr>
              </a:solidFill>
              <a:latin typeface="Bahnschrift SemiLight" panose="020B0502040204020203" pitchFamily="34" charset="0"/>
            </a:endParaRPr>
          </a:p>
          <a:p>
            <a:pPr algn="ctr"/>
            <a:endParaRPr lang="en-US" b="1">
              <a:solidFill>
                <a:schemeClr val="bg2">
                  <a:lumMod val="25000"/>
                </a:schemeClr>
              </a:solidFill>
              <a:latin typeface="Bahnschrift SemiLight" panose="020B0502040204020203" pitchFamily="34" charset="0"/>
            </a:endParaRPr>
          </a:p>
          <a:p>
            <a:pPr algn="ctr"/>
            <a:r>
              <a:rPr lang="en-US" sz="1400">
                <a:solidFill>
                  <a:schemeClr val="bg2">
                    <a:lumMod val="25000"/>
                  </a:schemeClr>
                </a:solidFill>
                <a:latin typeface="Bookman Old Style"/>
              </a:rPr>
              <a:t>Policy Document Researcher</a:t>
            </a:r>
          </a:p>
          <a:p>
            <a:endParaRPr lang="en-MY" b="1" i="1">
              <a:latin typeface="Bahnschrift SemiLight" panose="020B0502040204020203" pitchFamily="34" charset="0"/>
            </a:endParaRPr>
          </a:p>
        </p:txBody>
      </p:sp>
      <p:sp>
        <p:nvSpPr>
          <p:cNvPr id="26" name="TextBox 25">
            <a:extLst>
              <a:ext uri="{FF2B5EF4-FFF2-40B4-BE49-F238E27FC236}">
                <a16:creationId xmlns:a16="http://schemas.microsoft.com/office/drawing/2014/main" id="{60FD9B5C-7CC7-429B-88CC-D47BC690EAA5}"/>
              </a:ext>
            </a:extLst>
          </p:cNvPr>
          <p:cNvSpPr txBox="1"/>
          <p:nvPr/>
        </p:nvSpPr>
        <p:spPr>
          <a:xfrm>
            <a:off x="9782175" y="4022681"/>
            <a:ext cx="2334482" cy="1200329"/>
          </a:xfrm>
          <a:prstGeom prst="rect">
            <a:avLst/>
          </a:prstGeom>
          <a:noFill/>
        </p:spPr>
        <p:txBody>
          <a:bodyPr wrap="square" rtlCol="0">
            <a:spAutoFit/>
          </a:bodyPr>
          <a:lstStyle/>
          <a:p>
            <a:pPr algn="ctr"/>
            <a:r>
              <a:rPr lang="en-US" sz="2000">
                <a:solidFill>
                  <a:schemeClr val="bg2">
                    <a:lumMod val="25000"/>
                  </a:schemeClr>
                </a:solidFill>
                <a:latin typeface="Bahnschrift SemiLight" panose="020B0502040204020203" pitchFamily="34" charset="0"/>
              </a:rPr>
              <a:t>Shantanu Talukder</a:t>
            </a:r>
          </a:p>
          <a:p>
            <a:pPr algn="ctr"/>
            <a:r>
              <a:rPr lang="en-MY" sz="2000">
                <a:solidFill>
                  <a:schemeClr val="bg2">
                    <a:lumMod val="25000"/>
                  </a:schemeClr>
                </a:solidFill>
                <a:latin typeface="Bahnschrift SemiLight" panose="020B0502040204020203" pitchFamily="34" charset="0"/>
              </a:rPr>
              <a:t>30014667</a:t>
            </a:r>
          </a:p>
          <a:p>
            <a:pPr algn="ctr"/>
            <a:endParaRPr lang="en-MY" b="1">
              <a:solidFill>
                <a:schemeClr val="bg2">
                  <a:lumMod val="25000"/>
                </a:schemeClr>
              </a:solidFill>
              <a:latin typeface="Bahnschrift SemiLight" panose="020B0502040204020203" pitchFamily="34" charset="0"/>
            </a:endParaRPr>
          </a:p>
          <a:p>
            <a:pPr algn="ctr"/>
            <a:r>
              <a:rPr lang="en-MY" sz="1400">
                <a:solidFill>
                  <a:schemeClr val="bg2">
                    <a:lumMod val="25000"/>
                  </a:schemeClr>
                </a:solidFill>
                <a:latin typeface="Bookman Old Style" panose="02050604050505020204" pitchFamily="18" charset="0"/>
              </a:rPr>
              <a:t>Researcher</a:t>
            </a:r>
          </a:p>
        </p:txBody>
      </p:sp>
      <p:pic>
        <p:nvPicPr>
          <p:cNvPr id="7" name="Picture 6" descr="A person standing in front of a building&#10;&#10;Description automatically generated">
            <a:extLst>
              <a:ext uri="{FF2B5EF4-FFF2-40B4-BE49-F238E27FC236}">
                <a16:creationId xmlns:a16="http://schemas.microsoft.com/office/drawing/2014/main" id="{F800A956-F4C8-4EC0-A955-257DF140D996}"/>
              </a:ext>
            </a:extLst>
          </p:cNvPr>
          <p:cNvPicPr>
            <a:picLocks noChangeAspect="1"/>
          </p:cNvPicPr>
          <p:nvPr/>
        </p:nvPicPr>
        <p:blipFill rotWithShape="1">
          <a:blip r:embed="rId7">
            <a:extLst>
              <a:ext uri="{28A0092B-C50C-407E-A947-70E740481C1C}">
                <a14:useLocalDpi xmlns:a14="http://schemas.microsoft.com/office/drawing/2010/main" val="0"/>
              </a:ext>
            </a:extLst>
          </a:blip>
          <a:srcRect t="25154"/>
          <a:stretch/>
        </p:blipFill>
        <p:spPr>
          <a:xfrm>
            <a:off x="2689069" y="2055675"/>
            <a:ext cx="1803710" cy="1800000"/>
          </a:xfrm>
          <a:prstGeom prst="rect">
            <a:avLst/>
          </a:prstGeom>
        </p:spPr>
      </p:pic>
      <p:pic>
        <p:nvPicPr>
          <p:cNvPr id="17" name="Picture 16" descr="A person looking at the camera&#10;&#10;Description automatically generated">
            <a:extLst>
              <a:ext uri="{FF2B5EF4-FFF2-40B4-BE49-F238E27FC236}">
                <a16:creationId xmlns:a16="http://schemas.microsoft.com/office/drawing/2014/main" id="{671B8BBD-987F-4AA9-8BF3-604CF1F3A572}"/>
              </a:ext>
            </a:extLst>
          </p:cNvPr>
          <p:cNvPicPr>
            <a:picLocks noChangeAspect="1"/>
          </p:cNvPicPr>
          <p:nvPr/>
        </p:nvPicPr>
        <p:blipFill rotWithShape="1">
          <a:blip r:embed="rId8" cstate="hqprint">
            <a:extLst>
              <a:ext uri="{28A0092B-C50C-407E-A947-70E740481C1C}">
                <a14:useLocalDpi xmlns:a14="http://schemas.microsoft.com/office/drawing/2010/main" val="0"/>
              </a:ext>
            </a:extLst>
          </a:blip>
          <a:srcRect t="7893" b="18700"/>
          <a:stretch/>
        </p:blipFill>
        <p:spPr>
          <a:xfrm>
            <a:off x="5075277" y="2042361"/>
            <a:ext cx="1839087" cy="1800001"/>
          </a:xfrm>
          <a:prstGeom prst="rect">
            <a:avLst/>
          </a:prstGeom>
        </p:spPr>
      </p:pic>
      <p:pic>
        <p:nvPicPr>
          <p:cNvPr id="5" name="Picture 4"/>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7601482" y="2042361"/>
            <a:ext cx="1855048" cy="1855048"/>
          </a:xfrm>
          <a:prstGeom prst="rect">
            <a:avLst/>
          </a:prstGeom>
        </p:spPr>
      </p:pic>
      <p:sp>
        <p:nvSpPr>
          <p:cNvPr id="19" name="Rectangle 18">
            <a:extLst>
              <a:ext uri="{FF2B5EF4-FFF2-40B4-BE49-F238E27FC236}">
                <a16:creationId xmlns:a16="http://schemas.microsoft.com/office/drawing/2014/main" id="{03A08778-A322-48C3-AB12-F36A9CFAB8EC}"/>
              </a:ext>
            </a:extLst>
          </p:cNvPr>
          <p:cNvSpPr/>
          <p:nvPr/>
        </p:nvSpPr>
        <p:spPr>
          <a:xfrm rot="5400000">
            <a:off x="5445760" y="111759"/>
            <a:ext cx="1300480" cy="12192002"/>
          </a:xfrm>
          <a:prstGeom prst="rect">
            <a:avLst/>
          </a:prstGeom>
          <a:solidFill>
            <a:srgbClr val="52AC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0" name="Recorded Sound">
            <a:hlinkClick r:id="" action="ppaction://media"/>
            <a:extLst>
              <a:ext uri="{FF2B5EF4-FFF2-40B4-BE49-F238E27FC236}">
                <a16:creationId xmlns:a16="http://schemas.microsoft.com/office/drawing/2014/main" id="{20837193-F527-45D0-8ECD-15BD4616E90E}"/>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72773" y="6330949"/>
            <a:ext cx="406400" cy="406400"/>
          </a:xfrm>
          <a:prstGeom prst="rect">
            <a:avLst/>
          </a:prstGeom>
        </p:spPr>
      </p:pic>
      <p:pic>
        <p:nvPicPr>
          <p:cNvPr id="3" name="Picture 8" descr="A person posing for the camera&#10;&#10;Description automatically generated">
            <a:extLst>
              <a:ext uri="{FF2B5EF4-FFF2-40B4-BE49-F238E27FC236}">
                <a16:creationId xmlns:a16="http://schemas.microsoft.com/office/drawing/2014/main" id="{FB1C4EFC-8A83-4E23-BE37-F3198316A59D}"/>
              </a:ext>
            </a:extLst>
          </p:cNvPr>
          <p:cNvPicPr>
            <a:picLocks noChangeAspect="1"/>
          </p:cNvPicPr>
          <p:nvPr/>
        </p:nvPicPr>
        <p:blipFill rotWithShape="1">
          <a:blip r:embed="rId11"/>
          <a:srcRect l="-5025" t="7867" r="-503" b="35437"/>
          <a:stretch/>
        </p:blipFill>
        <p:spPr>
          <a:xfrm>
            <a:off x="9993932" y="2055675"/>
            <a:ext cx="1952201" cy="1848196"/>
          </a:xfrm>
          <a:prstGeom prst="rect">
            <a:avLst/>
          </a:prstGeom>
        </p:spPr>
      </p:pic>
    </p:spTree>
    <p:extLst>
      <p:ext uri="{BB962C8B-B14F-4D97-AF65-F5344CB8AC3E}">
        <p14:creationId xmlns:p14="http://schemas.microsoft.com/office/powerpoint/2010/main" val="21227323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48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40616-8DF7-4E34-94E5-59A9CA932045}"/>
              </a:ext>
            </a:extLst>
          </p:cNvPr>
          <p:cNvSpPr>
            <a:spLocks noGrp="1"/>
          </p:cNvSpPr>
          <p:nvPr>
            <p:ph type="title"/>
          </p:nvPr>
        </p:nvSpPr>
        <p:spPr>
          <a:xfrm>
            <a:off x="5938629" y="437046"/>
            <a:ext cx="5151783" cy="1384162"/>
          </a:xfrm>
        </p:spPr>
        <p:txBody>
          <a:bodyPr/>
          <a:lstStyle/>
          <a:p>
            <a:pPr algn="ctr"/>
            <a:r>
              <a:rPr lang="en-US" i="1">
                <a:latin typeface="Bookman Old Style" panose="02050604050505020204" pitchFamily="18" charset="0"/>
              </a:rPr>
              <a:t>About Our Project</a:t>
            </a:r>
            <a:endParaRPr lang="en-MY" i="1">
              <a:latin typeface="Bookman Old Style" panose="02050604050505020204" pitchFamily="18" charset="0"/>
            </a:endParaRPr>
          </a:p>
        </p:txBody>
      </p:sp>
      <p:pic>
        <p:nvPicPr>
          <p:cNvPr id="7" name="Content Placeholder 6">
            <a:extLst>
              <a:ext uri="{FF2B5EF4-FFF2-40B4-BE49-F238E27FC236}">
                <a16:creationId xmlns:a16="http://schemas.microsoft.com/office/drawing/2014/main" id="{AA8D4DC9-D28E-4D29-A51B-E45496C344E4}"/>
              </a:ext>
            </a:extLst>
          </p:cNvPr>
          <p:cNvPicPr>
            <a:picLocks noGrp="1"/>
          </p:cNvPicPr>
          <p:nvPr>
            <p:ph idx="1"/>
          </p:nvPr>
        </p:nvPicPr>
        <p:blipFill>
          <a:blip r:embed="rId4" cstate="hqprint">
            <a:extLst>
              <a:ext uri="{28A0092B-C50C-407E-A947-70E740481C1C}">
                <a14:useLocalDpi xmlns:a14="http://schemas.microsoft.com/office/drawing/2010/main" val="0"/>
              </a:ext>
            </a:extLst>
          </a:blip>
          <a:stretch>
            <a:fillRect/>
          </a:stretch>
        </p:blipFill>
        <p:spPr>
          <a:xfrm>
            <a:off x="-73069" y="0"/>
            <a:ext cx="5748311" cy="4619624"/>
          </a:xfrm>
        </p:spPr>
      </p:pic>
      <p:sp>
        <p:nvSpPr>
          <p:cNvPr id="5" name="Rectangle 4">
            <a:extLst>
              <a:ext uri="{FF2B5EF4-FFF2-40B4-BE49-F238E27FC236}">
                <a16:creationId xmlns:a16="http://schemas.microsoft.com/office/drawing/2014/main" id="{C1395CE1-1195-4132-93A0-CC8D2CA99B9E}"/>
              </a:ext>
            </a:extLst>
          </p:cNvPr>
          <p:cNvSpPr/>
          <p:nvPr/>
        </p:nvSpPr>
        <p:spPr>
          <a:xfrm>
            <a:off x="-73069" y="4619624"/>
            <a:ext cx="5748310" cy="2353196"/>
          </a:xfrm>
          <a:prstGeom prst="rect">
            <a:avLst/>
          </a:prstGeom>
          <a:solidFill>
            <a:srgbClr val="52AC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 name="TextBox 7">
            <a:extLst>
              <a:ext uri="{FF2B5EF4-FFF2-40B4-BE49-F238E27FC236}">
                <a16:creationId xmlns:a16="http://schemas.microsoft.com/office/drawing/2014/main" id="{300C9919-2C3B-4EBB-A31E-28CEB0B4722F}"/>
              </a:ext>
            </a:extLst>
          </p:cNvPr>
          <p:cNvSpPr txBox="1"/>
          <p:nvPr/>
        </p:nvSpPr>
        <p:spPr>
          <a:xfrm>
            <a:off x="6601238" y="3429000"/>
            <a:ext cx="4512365" cy="3139321"/>
          </a:xfrm>
          <a:prstGeom prst="rect">
            <a:avLst/>
          </a:prstGeom>
          <a:noFill/>
        </p:spPr>
        <p:txBody>
          <a:bodyPr wrap="square" lIns="91440" tIns="45720" rIns="91440" bIns="45720" rtlCol="0" anchor="t">
            <a:spAutoFit/>
          </a:bodyPr>
          <a:lstStyle/>
          <a:p>
            <a:r>
              <a:rPr lang="en-US" b="1">
                <a:latin typeface="Bahnschrift SemiLight"/>
              </a:rPr>
              <a:t>A brief overview</a:t>
            </a:r>
          </a:p>
          <a:p>
            <a:endParaRPr lang="en-US" b="1">
              <a:latin typeface="Bahnschrift SemiLight" panose="020B0502040204020203" pitchFamily="34" charset="0"/>
            </a:endParaRPr>
          </a:p>
          <a:p>
            <a:pPr marL="285750" indent="-285750">
              <a:buFont typeface="Arial" panose="020B0604020202020204" pitchFamily="34" charset="0"/>
              <a:buChar char="•"/>
            </a:pPr>
            <a:r>
              <a:rPr lang="en-US">
                <a:latin typeface="Bahnschrift SemiLight"/>
              </a:rPr>
              <a:t>Develop a GUI for the PIM system</a:t>
            </a:r>
          </a:p>
          <a:p>
            <a:pPr marL="285750" indent="-285750">
              <a:buFont typeface="Arial" panose="020B0604020202020204" pitchFamily="34" charset="0"/>
              <a:buChar char="•"/>
            </a:pPr>
            <a:r>
              <a:rPr lang="en-US">
                <a:latin typeface="Bahnschrift SemiLight"/>
              </a:rPr>
              <a:t>A system designed to manage personal information of Ufix Ltd employees</a:t>
            </a:r>
          </a:p>
          <a:p>
            <a:pPr marL="285750" indent="-285750">
              <a:buFont typeface="Arial" panose="020B0604020202020204" pitchFamily="34" charset="0"/>
              <a:buChar char="•"/>
            </a:pPr>
            <a:r>
              <a:rPr lang="en-US">
                <a:latin typeface="Bahnschrift SemiLight"/>
              </a:rPr>
              <a:t>Developing a system with LSEPI concerns</a:t>
            </a:r>
            <a:endParaRPr lang="en-US">
              <a:latin typeface="Bahnschrift SemiLight" panose="020B0502040204020203" pitchFamily="34" charset="0"/>
            </a:endParaRPr>
          </a:p>
          <a:p>
            <a:pPr marL="285750" indent="-285750">
              <a:buFont typeface="Arial" panose="020B0604020202020204" pitchFamily="34" charset="0"/>
              <a:buChar char="•"/>
            </a:pPr>
            <a:endParaRPr lang="en-US" b="1">
              <a:latin typeface="Bahnschrift SemiLight" panose="020B0502040204020203" pitchFamily="34" charset="0"/>
            </a:endParaRPr>
          </a:p>
          <a:p>
            <a:endParaRPr lang="en-US" b="1">
              <a:latin typeface="Bahnschrift SemiLight" panose="020B0502040204020203" pitchFamily="34" charset="0"/>
            </a:endParaRPr>
          </a:p>
          <a:p>
            <a:endParaRPr lang="en-US"/>
          </a:p>
          <a:p>
            <a:endParaRPr lang="en-MY"/>
          </a:p>
        </p:txBody>
      </p:sp>
      <p:sp>
        <p:nvSpPr>
          <p:cNvPr id="10" name="Rectangle 9">
            <a:extLst>
              <a:ext uri="{FF2B5EF4-FFF2-40B4-BE49-F238E27FC236}">
                <a16:creationId xmlns:a16="http://schemas.microsoft.com/office/drawing/2014/main" id="{C35BB815-5E9A-433B-8FB7-3C270D9541A5}"/>
              </a:ext>
            </a:extLst>
          </p:cNvPr>
          <p:cNvSpPr/>
          <p:nvPr/>
        </p:nvSpPr>
        <p:spPr>
          <a:xfrm>
            <a:off x="11470386" y="0"/>
            <a:ext cx="786008" cy="2238375"/>
          </a:xfrm>
          <a:prstGeom prst="rect">
            <a:avLst/>
          </a:prstGeom>
          <a:solidFill>
            <a:srgbClr val="52AC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TextBox 2">
            <a:extLst>
              <a:ext uri="{FF2B5EF4-FFF2-40B4-BE49-F238E27FC236}">
                <a16:creationId xmlns:a16="http://schemas.microsoft.com/office/drawing/2014/main" id="{E3496C42-F33C-45DA-8853-CE30D07C85C3}"/>
              </a:ext>
            </a:extLst>
          </p:cNvPr>
          <p:cNvSpPr txBox="1"/>
          <p:nvPr/>
        </p:nvSpPr>
        <p:spPr>
          <a:xfrm>
            <a:off x="10117665" y="6486571"/>
            <a:ext cx="2222693" cy="369332"/>
          </a:xfrm>
          <a:prstGeom prst="rect">
            <a:avLst/>
          </a:prstGeom>
          <a:noFill/>
        </p:spPr>
        <p:txBody>
          <a:bodyPr wrap="square" rtlCol="0">
            <a:spAutoFit/>
          </a:bodyPr>
          <a:lstStyle/>
          <a:p>
            <a:r>
              <a:rPr lang="en-US">
                <a:latin typeface="Bookman Old Style" panose="02050604050505020204" pitchFamily="18" charset="0"/>
              </a:rPr>
              <a:t>Nisa - 18108598</a:t>
            </a:r>
            <a:endParaRPr lang="en-MY">
              <a:latin typeface="Bookman Old Style" panose="02050604050505020204" pitchFamily="18" charset="0"/>
            </a:endParaRPr>
          </a:p>
        </p:txBody>
      </p:sp>
      <p:pic>
        <p:nvPicPr>
          <p:cNvPr id="4" name="Recorded Sound">
            <a:hlinkClick r:id="" action="ppaction://media"/>
            <a:extLst>
              <a:ext uri="{FF2B5EF4-FFF2-40B4-BE49-F238E27FC236}">
                <a16:creationId xmlns:a16="http://schemas.microsoft.com/office/drawing/2014/main" id="{BB465D94-9AB4-400A-B8B1-1F1B0185E5E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63303"/>
            <a:ext cx="406400" cy="406400"/>
          </a:xfrm>
          <a:prstGeom prst="rect">
            <a:avLst/>
          </a:prstGeom>
        </p:spPr>
      </p:pic>
    </p:spTree>
    <p:extLst>
      <p:ext uri="{BB962C8B-B14F-4D97-AF65-F5344CB8AC3E}">
        <p14:creationId xmlns:p14="http://schemas.microsoft.com/office/powerpoint/2010/main" val="116904646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92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B1AE95E8-4EE4-4282-91C4-3D0F700D4EDB}"/>
              </a:ext>
            </a:extLst>
          </p:cNvPr>
          <p:cNvSpPr>
            <a:spLocks noGrp="1"/>
          </p:cNvSpPr>
          <p:nvPr>
            <p:ph type="title"/>
          </p:nvPr>
        </p:nvSpPr>
        <p:spPr>
          <a:xfrm>
            <a:off x="3167457" y="-118952"/>
            <a:ext cx="5992898" cy="1384162"/>
          </a:xfrm>
        </p:spPr>
        <p:txBody>
          <a:bodyPr/>
          <a:lstStyle/>
          <a:p>
            <a:pPr algn="ctr"/>
            <a:r>
              <a:rPr lang="en-US" i="1">
                <a:solidFill>
                  <a:srgbClr val="52ACB3"/>
                </a:solidFill>
                <a:latin typeface="Bookman Old Style" panose="02050604050505020204" pitchFamily="18" charset="0"/>
              </a:rPr>
              <a:t>Collaboration Spaces</a:t>
            </a:r>
            <a:endParaRPr lang="en-MY" i="1">
              <a:solidFill>
                <a:srgbClr val="52ACB3"/>
              </a:solidFill>
              <a:latin typeface="Bookman Old Style" panose="02050604050505020204" pitchFamily="18" charset="0"/>
            </a:endParaRPr>
          </a:p>
        </p:txBody>
      </p:sp>
      <p:pic>
        <p:nvPicPr>
          <p:cNvPr id="25" name="Picture 24">
            <a:extLst>
              <a:ext uri="{FF2B5EF4-FFF2-40B4-BE49-F238E27FC236}">
                <a16:creationId xmlns:a16="http://schemas.microsoft.com/office/drawing/2014/main" id="{C2CE5CA1-61B7-44B5-8F52-46F16EBE2A95}"/>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32267" b="67200" l="20000" r="80800">
                        <a14:foregroundMark x1="20000" y1="40000" x2="20000" y2="40000"/>
                        <a14:foregroundMark x1="24533" y1="48533" x2="24533" y2="48533"/>
                        <a14:foregroundMark x1="27200" y1="49067" x2="27200" y2="49067"/>
                        <a14:foregroundMark x1="23200" y1="52533" x2="23200" y2="52533"/>
                        <a14:foregroundMark x1="44133" y1="51200" x2="44133" y2="51200"/>
                        <a14:foregroundMark x1="46800" y1="47200" x2="46800" y2="47200"/>
                        <a14:foregroundMark x1="49333" y1="43467" x2="49333" y2="43467"/>
                        <a14:foregroundMark x1="56400" y1="44000" x2="56400" y2="44000"/>
                        <a14:foregroundMark x1="67733" y1="45867" x2="67733" y2="45867"/>
                        <a14:foregroundMark x1="70800" y1="43733" x2="70800" y2="43733"/>
                        <a14:foregroundMark x1="80800" y1="42133" x2="80800" y2="42133"/>
                      </a14:backgroundRemoval>
                    </a14:imgEffect>
                  </a14:imgLayer>
                </a14:imgProps>
              </a:ext>
            </a:extLst>
          </a:blip>
          <a:srcRect l="14134" t="28133" r="14134" b="28276"/>
          <a:stretch/>
        </p:blipFill>
        <p:spPr>
          <a:xfrm>
            <a:off x="5355029" y="1172895"/>
            <a:ext cx="1795463" cy="545533"/>
          </a:xfrm>
          <a:prstGeom prst="rect">
            <a:avLst/>
          </a:prstGeom>
        </p:spPr>
      </p:pic>
      <p:pic>
        <p:nvPicPr>
          <p:cNvPr id="26" name="Picture 25">
            <a:extLst>
              <a:ext uri="{FF2B5EF4-FFF2-40B4-BE49-F238E27FC236}">
                <a16:creationId xmlns:a16="http://schemas.microsoft.com/office/drawing/2014/main" id="{E095DCA1-2DBE-45AA-A685-6BCF20676A97}"/>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41625" b="63125" l="4750" r="94667">
                        <a14:foregroundMark x1="14667" y1="44000" x2="14667" y2="44000"/>
                        <a14:foregroundMark x1="8333" y1="50250" x2="8333" y2="50250"/>
                        <a14:foregroundMark x1="4750" y1="56500" x2="4750" y2="56500"/>
                        <a14:foregroundMark x1="33250" y1="49375" x2="33250" y2="49375"/>
                        <a14:foregroundMark x1="47583" y1="50250" x2="47583" y2="50250"/>
                        <a14:foregroundMark x1="53583" y1="51625" x2="53583" y2="51625"/>
                        <a14:foregroundMark x1="68750" y1="47500" x2="68750" y2="47500"/>
                        <a14:foregroundMark x1="73333" y1="53125" x2="73333" y2="53125"/>
                        <a14:foregroundMark x1="78333" y1="51375" x2="78333" y2="51375"/>
                        <a14:foregroundMark x1="78500" y1="44750" x2="78500" y2="44750"/>
                        <a14:foregroundMark x1="81750" y1="53500" x2="81750" y2="53500"/>
                        <a14:foregroundMark x1="89917" y1="50750" x2="89917" y2="50750"/>
                        <a14:foregroundMark x1="94667" y1="53250" x2="94667" y2="53250"/>
                      </a14:backgroundRemoval>
                    </a14:imgEffect>
                  </a14:imgLayer>
                </a14:imgProps>
              </a:ext>
            </a:extLst>
          </a:blip>
          <a:srcRect l="1759" t="39028" r="3518" b="34166"/>
          <a:stretch/>
        </p:blipFill>
        <p:spPr>
          <a:xfrm>
            <a:off x="9223855" y="1184964"/>
            <a:ext cx="1862138" cy="521394"/>
          </a:xfrm>
          <a:prstGeom prst="rect">
            <a:avLst/>
          </a:prstGeom>
        </p:spPr>
      </p:pic>
      <p:pic>
        <p:nvPicPr>
          <p:cNvPr id="33" name="Picture 32">
            <a:extLst>
              <a:ext uri="{FF2B5EF4-FFF2-40B4-BE49-F238E27FC236}">
                <a16:creationId xmlns:a16="http://schemas.microsoft.com/office/drawing/2014/main" id="{8623AD88-7F64-4C9C-A6DA-A2D074080C18}"/>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37667" b="62167" l="22111" r="78333">
                        <a14:foregroundMark x1="32444" y1="59000" x2="32444" y2="59000"/>
                        <a14:foregroundMark x1="22333" y1="44333" x2="22333" y2="44333"/>
                        <a14:foregroundMark x1="42444" y1="43833" x2="42444" y2="43833"/>
                        <a14:foregroundMark x1="75222" y1="50500" x2="75222" y2="50500"/>
                        <a14:foregroundMark x1="78333" y1="50167" x2="78333" y2="50167"/>
                      </a14:backgroundRemoval>
                    </a14:imgEffect>
                  </a14:imgLayer>
                </a14:imgProps>
              </a:ext>
            </a:extLst>
          </a:blip>
          <a:srcRect l="18018" t="34922" r="19889" b="34750"/>
          <a:stretch/>
        </p:blipFill>
        <p:spPr>
          <a:xfrm>
            <a:off x="1473593" y="1161756"/>
            <a:ext cx="1862138" cy="540444"/>
          </a:xfrm>
          <a:prstGeom prst="rect">
            <a:avLst/>
          </a:prstGeom>
        </p:spPr>
      </p:pic>
      <p:pic>
        <p:nvPicPr>
          <p:cNvPr id="36" name="Picture 35">
            <a:extLst>
              <a:ext uri="{FF2B5EF4-FFF2-40B4-BE49-F238E27FC236}">
                <a16:creationId xmlns:a16="http://schemas.microsoft.com/office/drawing/2014/main" id="{10A20090-82B1-47EC-B5F6-2C2EE1422B08}"/>
              </a:ext>
            </a:extLst>
          </p:cNvPr>
          <p:cNvPicPr>
            <a:picLocks noChangeAspect="1"/>
          </p:cNvPicPr>
          <p:nvPr/>
        </p:nvPicPr>
        <p:blipFill rotWithShape="1">
          <a:blip r:embed="rId10" cstate="hqprint">
            <a:extLst>
              <a:ext uri="{28A0092B-C50C-407E-A947-70E740481C1C}">
                <a14:useLocalDpi xmlns:a14="http://schemas.microsoft.com/office/drawing/2010/main" val="0"/>
              </a:ext>
            </a:extLst>
          </a:blip>
          <a:srcRect r="11484"/>
          <a:stretch/>
        </p:blipFill>
        <p:spPr>
          <a:xfrm>
            <a:off x="1017670" y="4197118"/>
            <a:ext cx="2673163" cy="1384162"/>
          </a:xfrm>
          <a:prstGeom prst="rect">
            <a:avLst/>
          </a:prstGeom>
          <a:ln w="38100">
            <a:solidFill>
              <a:srgbClr val="52ACB3"/>
            </a:solidFill>
          </a:ln>
        </p:spPr>
      </p:pic>
      <p:sp>
        <p:nvSpPr>
          <p:cNvPr id="43" name="TextBox 42">
            <a:extLst>
              <a:ext uri="{FF2B5EF4-FFF2-40B4-BE49-F238E27FC236}">
                <a16:creationId xmlns:a16="http://schemas.microsoft.com/office/drawing/2014/main" id="{E3C6F9D8-D235-4BC8-8A1F-CD95B6C317B8}"/>
              </a:ext>
            </a:extLst>
          </p:cNvPr>
          <p:cNvSpPr txBox="1"/>
          <p:nvPr/>
        </p:nvSpPr>
        <p:spPr>
          <a:xfrm>
            <a:off x="4667525" y="2020355"/>
            <a:ext cx="3352447" cy="2031325"/>
          </a:xfrm>
          <a:prstGeom prst="rect">
            <a:avLst/>
          </a:prstGeom>
          <a:noFill/>
        </p:spPr>
        <p:txBody>
          <a:bodyPr wrap="square" rtlCol="0">
            <a:spAutoFit/>
          </a:bodyPr>
          <a:lstStyle/>
          <a:p>
            <a:pPr marL="285750" indent="-285750">
              <a:buFont typeface="Arial" panose="020B0604020202020204" pitchFamily="34" charset="0"/>
              <a:buChar char="•"/>
            </a:pPr>
            <a:r>
              <a:rPr lang="en-US" b="1">
                <a:solidFill>
                  <a:schemeClr val="bg1"/>
                </a:solidFill>
                <a:latin typeface="Bahnschrift SemiLight" panose="020B0502040204020203" pitchFamily="34" charset="0"/>
              </a:rPr>
              <a:t>We used Discord as our primary communication medium</a:t>
            </a:r>
          </a:p>
          <a:p>
            <a:pPr marL="285750" indent="-285750">
              <a:buFont typeface="Arial" panose="020B0604020202020204" pitchFamily="34" charset="0"/>
              <a:buChar char="•"/>
            </a:pPr>
            <a:r>
              <a:rPr lang="en-US" b="1">
                <a:solidFill>
                  <a:schemeClr val="bg1"/>
                </a:solidFill>
                <a:latin typeface="Bahnschrift SemiLight" panose="020B0502040204020203" pitchFamily="34" charset="0"/>
              </a:rPr>
              <a:t>Our weekly meetings are held on Tuesdays, 4pm</a:t>
            </a:r>
            <a:endParaRPr lang="en-US" b="1">
              <a:latin typeface="Bahnschrift SemiLight" panose="020B0502040204020203" pitchFamily="34" charset="0"/>
            </a:endParaRPr>
          </a:p>
          <a:p>
            <a:endParaRPr lang="en-US"/>
          </a:p>
          <a:p>
            <a:endParaRPr lang="en-MY"/>
          </a:p>
        </p:txBody>
      </p:sp>
      <p:sp>
        <p:nvSpPr>
          <p:cNvPr id="44" name="TextBox 43">
            <a:extLst>
              <a:ext uri="{FF2B5EF4-FFF2-40B4-BE49-F238E27FC236}">
                <a16:creationId xmlns:a16="http://schemas.microsoft.com/office/drawing/2014/main" id="{65558608-8C58-44ED-839B-B14FE14E4CA6}"/>
              </a:ext>
            </a:extLst>
          </p:cNvPr>
          <p:cNvSpPr txBox="1"/>
          <p:nvPr/>
        </p:nvSpPr>
        <p:spPr>
          <a:xfrm>
            <a:off x="823435" y="2041232"/>
            <a:ext cx="3352447" cy="2308324"/>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b="1">
                <a:solidFill>
                  <a:schemeClr val="bg1"/>
                </a:solidFill>
                <a:latin typeface="Bahnschrift SemiLight"/>
              </a:rPr>
              <a:t>Trello Board is used as a team planner.</a:t>
            </a:r>
          </a:p>
          <a:p>
            <a:pPr marL="285750" indent="-285750">
              <a:buFont typeface="Arial" panose="020B0604020202020204" pitchFamily="34" charset="0"/>
              <a:buChar char="•"/>
            </a:pPr>
            <a:r>
              <a:rPr lang="en-US" b="1">
                <a:solidFill>
                  <a:schemeClr val="bg1"/>
                </a:solidFill>
                <a:latin typeface="Bahnschrift SemiLight"/>
              </a:rPr>
              <a:t>It is the best tool to be up-to-date with ongoing tasks.</a:t>
            </a:r>
            <a:endParaRPr lang="en-US" b="1">
              <a:solidFill>
                <a:schemeClr val="bg1"/>
              </a:solidFill>
              <a:latin typeface="Bahnschrift SemiLight" panose="020B0502040204020203" pitchFamily="34" charset="0"/>
            </a:endParaRPr>
          </a:p>
          <a:p>
            <a:pPr marL="285750" indent="-285750">
              <a:buFont typeface="Arial" panose="020B0604020202020204" pitchFamily="34" charset="0"/>
              <a:buChar char="•"/>
            </a:pPr>
            <a:endParaRPr lang="en-US">
              <a:latin typeface="Bahnschrift SemiLight" panose="020B0502040204020203" pitchFamily="34" charset="0"/>
            </a:endParaRPr>
          </a:p>
          <a:p>
            <a:endParaRPr lang="en-US" b="1">
              <a:latin typeface="Bahnschrift SemiLight" panose="020B0502040204020203" pitchFamily="34" charset="0"/>
            </a:endParaRPr>
          </a:p>
          <a:p>
            <a:endParaRPr lang="en-US"/>
          </a:p>
          <a:p>
            <a:endParaRPr lang="en-MY"/>
          </a:p>
        </p:txBody>
      </p:sp>
      <p:sp>
        <p:nvSpPr>
          <p:cNvPr id="45" name="TextBox 44">
            <a:extLst>
              <a:ext uri="{FF2B5EF4-FFF2-40B4-BE49-F238E27FC236}">
                <a16:creationId xmlns:a16="http://schemas.microsoft.com/office/drawing/2014/main" id="{01D2879E-252B-45ED-AB79-8128A7F8001D}"/>
              </a:ext>
            </a:extLst>
          </p:cNvPr>
          <p:cNvSpPr txBox="1"/>
          <p:nvPr/>
        </p:nvSpPr>
        <p:spPr>
          <a:xfrm>
            <a:off x="8736040" y="2041232"/>
            <a:ext cx="3352447" cy="2308324"/>
          </a:xfrm>
          <a:prstGeom prst="rect">
            <a:avLst/>
          </a:prstGeom>
          <a:noFill/>
        </p:spPr>
        <p:txBody>
          <a:bodyPr wrap="square" rtlCol="0">
            <a:spAutoFit/>
          </a:bodyPr>
          <a:lstStyle/>
          <a:p>
            <a:pPr marL="285750" indent="-285750">
              <a:buFont typeface="Arial" panose="020B0604020202020204" pitchFamily="34" charset="0"/>
              <a:buChar char="•"/>
            </a:pPr>
            <a:r>
              <a:rPr lang="en-US" b="1">
                <a:solidFill>
                  <a:schemeClr val="bg1"/>
                </a:solidFill>
                <a:latin typeface="Bahnschrift SemiLight" panose="020B0502040204020203" pitchFamily="34" charset="0"/>
              </a:rPr>
              <a:t>We use OneDrive in collaborating to do our seminar presentation together.</a:t>
            </a:r>
          </a:p>
          <a:p>
            <a:pPr marL="285750" indent="-285750">
              <a:buFont typeface="Arial" panose="020B0604020202020204" pitchFamily="34" charset="0"/>
              <a:buChar char="•"/>
            </a:pPr>
            <a:endParaRPr lang="en-US" b="1">
              <a:solidFill>
                <a:schemeClr val="bg1"/>
              </a:solidFill>
              <a:latin typeface="Bahnschrift SemiLight" panose="020B0502040204020203" pitchFamily="34" charset="0"/>
            </a:endParaRPr>
          </a:p>
          <a:p>
            <a:endParaRPr lang="en-US" b="1">
              <a:latin typeface="Bahnschrift SemiLight" panose="020B0502040204020203" pitchFamily="34" charset="0"/>
            </a:endParaRPr>
          </a:p>
          <a:p>
            <a:endParaRPr lang="en-US"/>
          </a:p>
          <a:p>
            <a:endParaRPr lang="en-MY"/>
          </a:p>
        </p:txBody>
      </p:sp>
      <p:pic>
        <p:nvPicPr>
          <p:cNvPr id="47" name="Picture 46">
            <a:extLst>
              <a:ext uri="{FF2B5EF4-FFF2-40B4-BE49-F238E27FC236}">
                <a16:creationId xmlns:a16="http://schemas.microsoft.com/office/drawing/2014/main" id="{586AEC2C-3BB5-437C-910B-B53B26A73CE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12495" y="3898054"/>
            <a:ext cx="1652586" cy="2160000"/>
          </a:xfrm>
          <a:prstGeom prst="rect">
            <a:avLst/>
          </a:prstGeom>
          <a:ln w="38100">
            <a:solidFill>
              <a:srgbClr val="52ACB3"/>
            </a:solidFill>
          </a:ln>
        </p:spPr>
      </p:pic>
      <p:pic>
        <p:nvPicPr>
          <p:cNvPr id="49" name="Picture 48">
            <a:extLst>
              <a:ext uri="{FF2B5EF4-FFF2-40B4-BE49-F238E27FC236}">
                <a16:creationId xmlns:a16="http://schemas.microsoft.com/office/drawing/2014/main" id="{95A709A7-AE19-49D6-9F63-9C27B7EF7D7A}"/>
              </a:ext>
            </a:extLst>
          </p:cNvPr>
          <p:cNvPicPr>
            <a:picLocks noChangeAspect="1"/>
          </p:cNvPicPr>
          <p:nvPr/>
        </p:nvPicPr>
        <p:blipFill rotWithShape="1">
          <a:blip r:embed="rId12" cstate="hqprint">
            <a:extLst>
              <a:ext uri="{28A0092B-C50C-407E-A947-70E740481C1C}">
                <a14:useLocalDpi xmlns:a14="http://schemas.microsoft.com/office/drawing/2010/main" val="0"/>
              </a:ext>
            </a:extLst>
          </a:blip>
          <a:srcRect r="9815"/>
          <a:stretch/>
        </p:blipFill>
        <p:spPr>
          <a:xfrm>
            <a:off x="8344662" y="4295231"/>
            <a:ext cx="3620523" cy="1195990"/>
          </a:xfrm>
          <a:prstGeom prst="rect">
            <a:avLst/>
          </a:prstGeom>
          <a:ln w="38100">
            <a:solidFill>
              <a:srgbClr val="52ACB3"/>
            </a:solidFill>
          </a:ln>
        </p:spPr>
      </p:pic>
      <p:cxnSp>
        <p:nvCxnSpPr>
          <p:cNvPr id="62" name="Straight Connector 61">
            <a:extLst>
              <a:ext uri="{FF2B5EF4-FFF2-40B4-BE49-F238E27FC236}">
                <a16:creationId xmlns:a16="http://schemas.microsoft.com/office/drawing/2014/main" id="{499B4A7E-580D-4C15-AA93-36E732DB84D4}"/>
              </a:ext>
            </a:extLst>
          </p:cNvPr>
          <p:cNvCxnSpPr/>
          <p:nvPr/>
        </p:nvCxnSpPr>
        <p:spPr>
          <a:xfrm>
            <a:off x="4406900" y="1838746"/>
            <a:ext cx="0" cy="3831389"/>
          </a:xfrm>
          <a:prstGeom prst="line">
            <a:avLst/>
          </a:prstGeom>
          <a:ln>
            <a:solidFill>
              <a:srgbClr val="52ACB3"/>
            </a:solidFill>
          </a:ln>
        </p:spPr>
        <p:style>
          <a:lnRef idx="3">
            <a:schemeClr val="accent5"/>
          </a:lnRef>
          <a:fillRef idx="0">
            <a:schemeClr val="accent5"/>
          </a:fillRef>
          <a:effectRef idx="2">
            <a:schemeClr val="accent5"/>
          </a:effectRef>
          <a:fontRef idx="minor">
            <a:schemeClr val="tx1"/>
          </a:fontRef>
        </p:style>
      </p:cxnSp>
      <p:cxnSp>
        <p:nvCxnSpPr>
          <p:cNvPr id="67" name="Straight Connector 66">
            <a:extLst>
              <a:ext uri="{FF2B5EF4-FFF2-40B4-BE49-F238E27FC236}">
                <a16:creationId xmlns:a16="http://schemas.microsoft.com/office/drawing/2014/main" id="{C5407FE1-6E2F-4C6C-97C4-F43A5ABFD7A6}"/>
              </a:ext>
            </a:extLst>
          </p:cNvPr>
          <p:cNvCxnSpPr/>
          <p:nvPr/>
        </p:nvCxnSpPr>
        <p:spPr>
          <a:xfrm>
            <a:off x="8019972" y="1838746"/>
            <a:ext cx="0" cy="3831389"/>
          </a:xfrm>
          <a:prstGeom prst="line">
            <a:avLst/>
          </a:prstGeom>
          <a:ln>
            <a:solidFill>
              <a:srgbClr val="52ACB3"/>
            </a:solidFill>
          </a:ln>
        </p:spPr>
        <p:style>
          <a:lnRef idx="3">
            <a:schemeClr val="accent5"/>
          </a:lnRef>
          <a:fillRef idx="0">
            <a:schemeClr val="accent5"/>
          </a:fillRef>
          <a:effectRef idx="2">
            <a:schemeClr val="accent5"/>
          </a:effectRef>
          <a:fontRef idx="minor">
            <a:schemeClr val="tx1"/>
          </a:fontRef>
        </p:style>
      </p:cxnSp>
      <p:sp>
        <p:nvSpPr>
          <p:cNvPr id="66" name="Rectangle 65">
            <a:extLst>
              <a:ext uri="{FF2B5EF4-FFF2-40B4-BE49-F238E27FC236}">
                <a16:creationId xmlns:a16="http://schemas.microsoft.com/office/drawing/2014/main" id="{8901DD8D-2BB7-404D-A86A-742E5094A7D0}"/>
              </a:ext>
            </a:extLst>
          </p:cNvPr>
          <p:cNvSpPr/>
          <p:nvPr/>
        </p:nvSpPr>
        <p:spPr>
          <a:xfrm>
            <a:off x="0" y="6488668"/>
            <a:ext cx="12192000" cy="369332"/>
          </a:xfrm>
          <a:prstGeom prst="rect">
            <a:avLst/>
          </a:prstGeom>
          <a:solidFill>
            <a:srgbClr val="52AC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0" name="TextBox 69">
            <a:extLst>
              <a:ext uri="{FF2B5EF4-FFF2-40B4-BE49-F238E27FC236}">
                <a16:creationId xmlns:a16="http://schemas.microsoft.com/office/drawing/2014/main" id="{D0D0E159-45EE-41EE-B2B7-55D31D7EDDC6}"/>
              </a:ext>
            </a:extLst>
          </p:cNvPr>
          <p:cNvSpPr txBox="1"/>
          <p:nvPr/>
        </p:nvSpPr>
        <p:spPr>
          <a:xfrm>
            <a:off x="10154924" y="6488668"/>
            <a:ext cx="2222693" cy="369332"/>
          </a:xfrm>
          <a:prstGeom prst="rect">
            <a:avLst/>
          </a:prstGeom>
          <a:noFill/>
        </p:spPr>
        <p:txBody>
          <a:bodyPr wrap="square" rtlCol="0">
            <a:spAutoFit/>
          </a:bodyPr>
          <a:lstStyle/>
          <a:p>
            <a:r>
              <a:rPr lang="en-US">
                <a:solidFill>
                  <a:schemeClr val="bg1"/>
                </a:solidFill>
                <a:latin typeface="Bookman Old Style"/>
              </a:rPr>
              <a:t>Nisa - 18108598</a:t>
            </a:r>
            <a:endParaRPr lang="en-MY">
              <a:solidFill>
                <a:schemeClr val="bg1"/>
              </a:solidFill>
              <a:latin typeface="Bookman Old Style"/>
            </a:endParaRPr>
          </a:p>
        </p:txBody>
      </p:sp>
      <p:pic>
        <p:nvPicPr>
          <p:cNvPr id="2" name="Recorded Sound">
            <a:hlinkClick r:id="" action="ppaction://media"/>
            <a:extLst>
              <a:ext uri="{FF2B5EF4-FFF2-40B4-BE49-F238E27FC236}">
                <a16:creationId xmlns:a16="http://schemas.microsoft.com/office/drawing/2014/main" id="{4838706D-540F-4852-B780-C96C8D3C58F4}"/>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243115" y="166729"/>
            <a:ext cx="406400" cy="406400"/>
          </a:xfrm>
          <a:prstGeom prst="rect">
            <a:avLst/>
          </a:prstGeom>
        </p:spPr>
      </p:pic>
    </p:spTree>
    <p:extLst>
      <p:ext uri="{BB962C8B-B14F-4D97-AF65-F5344CB8AC3E}">
        <p14:creationId xmlns:p14="http://schemas.microsoft.com/office/powerpoint/2010/main" val="202471759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9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1CCB8869-3B9A-41DE-8932-1C3CD332AC88}"/>
              </a:ext>
            </a:extLst>
          </p:cNvPr>
          <p:cNvSpPr/>
          <p:nvPr/>
        </p:nvSpPr>
        <p:spPr>
          <a:xfrm>
            <a:off x="6096000" y="1820837"/>
            <a:ext cx="5675241" cy="2798788"/>
          </a:xfrm>
          <a:prstGeom prst="rect">
            <a:avLst/>
          </a:prstGeom>
          <a:solidFill>
            <a:srgbClr val="52AC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4" name="Title 23">
            <a:extLst>
              <a:ext uri="{FF2B5EF4-FFF2-40B4-BE49-F238E27FC236}">
                <a16:creationId xmlns:a16="http://schemas.microsoft.com/office/drawing/2014/main" id="{E4AF4D8E-9B56-4CBE-849A-5C48DB0340E9}"/>
              </a:ext>
            </a:extLst>
          </p:cNvPr>
          <p:cNvSpPr>
            <a:spLocks noGrp="1"/>
          </p:cNvSpPr>
          <p:nvPr>
            <p:ph type="title"/>
          </p:nvPr>
        </p:nvSpPr>
        <p:spPr>
          <a:xfrm>
            <a:off x="7139958" y="5153358"/>
            <a:ext cx="3587324" cy="986241"/>
          </a:xfrm>
        </p:spPr>
        <p:txBody>
          <a:bodyPr>
            <a:normAutofit/>
          </a:bodyPr>
          <a:lstStyle/>
          <a:p>
            <a:r>
              <a:rPr lang="en-US" i="1">
                <a:solidFill>
                  <a:schemeClr val="bg2">
                    <a:lumMod val="25000"/>
                  </a:schemeClr>
                </a:solidFill>
                <a:latin typeface="Bookman Old Style" panose="02050604050505020204" pitchFamily="18" charset="0"/>
              </a:rPr>
              <a:t>Repository</a:t>
            </a:r>
            <a:endParaRPr lang="en-MY"/>
          </a:p>
        </p:txBody>
      </p:sp>
      <p:pic>
        <p:nvPicPr>
          <p:cNvPr id="28" name="Content Placeholder 27">
            <a:extLst>
              <a:ext uri="{FF2B5EF4-FFF2-40B4-BE49-F238E27FC236}">
                <a16:creationId xmlns:a16="http://schemas.microsoft.com/office/drawing/2014/main" id="{B00D7D10-1470-47A3-8ECA-F780F8F73C0C}"/>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6275783" y="2029606"/>
            <a:ext cx="5675241" cy="2798787"/>
          </a:xfrm>
          <a:ln w="28575">
            <a:solidFill>
              <a:srgbClr val="87C2DD"/>
            </a:solidFill>
          </a:ln>
        </p:spPr>
      </p:pic>
      <p:sp>
        <p:nvSpPr>
          <p:cNvPr id="36" name="Rectangle 35">
            <a:extLst>
              <a:ext uri="{FF2B5EF4-FFF2-40B4-BE49-F238E27FC236}">
                <a16:creationId xmlns:a16="http://schemas.microsoft.com/office/drawing/2014/main" id="{08C99918-59CB-445B-A38A-6C27732B693B}"/>
              </a:ext>
            </a:extLst>
          </p:cNvPr>
          <p:cNvSpPr/>
          <p:nvPr/>
        </p:nvSpPr>
        <p:spPr>
          <a:xfrm>
            <a:off x="-8467" y="6500496"/>
            <a:ext cx="12200467" cy="36933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TextBox 2">
            <a:extLst>
              <a:ext uri="{FF2B5EF4-FFF2-40B4-BE49-F238E27FC236}">
                <a16:creationId xmlns:a16="http://schemas.microsoft.com/office/drawing/2014/main" id="{9DBFFE2A-98AC-43D4-A1DD-7771BC8A9C0E}"/>
              </a:ext>
            </a:extLst>
          </p:cNvPr>
          <p:cNvSpPr txBox="1"/>
          <p:nvPr/>
        </p:nvSpPr>
        <p:spPr>
          <a:xfrm>
            <a:off x="143933" y="2726893"/>
            <a:ext cx="5772284" cy="1200329"/>
          </a:xfrm>
          <a:prstGeom prst="rect">
            <a:avLst/>
          </a:prstGeom>
          <a:noFill/>
        </p:spPr>
        <p:txBody>
          <a:bodyPr wrap="square" rtlCol="0">
            <a:spAutoFit/>
          </a:bodyPr>
          <a:lstStyle/>
          <a:p>
            <a:pPr algn="ctr"/>
            <a:r>
              <a:rPr lang="en-GB"/>
              <a:t>Another vital aspect of collaboration is the ability to save and share all of the necessary files in a seamless way, giving every member of the group access to all files should they require them. GitHub gives us this functionality.</a:t>
            </a:r>
          </a:p>
        </p:txBody>
      </p:sp>
      <p:sp>
        <p:nvSpPr>
          <p:cNvPr id="4" name="TextBox 3">
            <a:extLst>
              <a:ext uri="{FF2B5EF4-FFF2-40B4-BE49-F238E27FC236}">
                <a16:creationId xmlns:a16="http://schemas.microsoft.com/office/drawing/2014/main" id="{C84BACE6-389F-44AE-818D-F6DE75D2FC0A}"/>
              </a:ext>
            </a:extLst>
          </p:cNvPr>
          <p:cNvSpPr txBox="1"/>
          <p:nvPr/>
        </p:nvSpPr>
        <p:spPr>
          <a:xfrm>
            <a:off x="9969110" y="6551084"/>
            <a:ext cx="2222693" cy="369332"/>
          </a:xfrm>
          <a:prstGeom prst="rect">
            <a:avLst/>
          </a:prstGeom>
          <a:noFill/>
        </p:spPr>
        <p:txBody>
          <a:bodyPr wrap="square" lIns="91440" tIns="45720" rIns="91440" bIns="45720" rtlCol="0" anchor="t">
            <a:spAutoFit/>
          </a:bodyPr>
          <a:lstStyle/>
          <a:p>
            <a:r>
              <a:rPr lang="en-US">
                <a:solidFill>
                  <a:schemeClr val="bg1"/>
                </a:solidFill>
                <a:latin typeface="Bookman Old Style"/>
              </a:rPr>
              <a:t>Lewis - </a:t>
            </a:r>
            <a:r>
              <a:rPr lang="en-US">
                <a:solidFill>
                  <a:schemeClr val="bg1"/>
                </a:solidFill>
                <a:latin typeface="Bookman Old Style"/>
                <a:ea typeface="+mn-lt"/>
                <a:cs typeface="+mn-lt"/>
              </a:rPr>
              <a:t>30005227</a:t>
            </a:r>
            <a:endParaRPr lang="en-MY">
              <a:solidFill>
                <a:schemeClr val="bg1"/>
              </a:solidFill>
              <a:latin typeface="Bookman Old Style"/>
            </a:endParaRPr>
          </a:p>
        </p:txBody>
      </p:sp>
      <p:pic>
        <p:nvPicPr>
          <p:cNvPr id="1026" name="Picture 2" descr="How to Set Up and Maintain a GitHub Repository | by Mariel Grace | Coding  in Simple English | Medium">
            <a:extLst>
              <a:ext uri="{FF2B5EF4-FFF2-40B4-BE49-F238E27FC236}">
                <a16:creationId xmlns:a16="http://schemas.microsoft.com/office/drawing/2014/main" id="{7A4B2DAA-3EDA-4A7A-8FFC-955DCE4E58A2}"/>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1586508" y="1169159"/>
            <a:ext cx="2887132" cy="16240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611FC9E-1987-4E94-803C-DFD988A2925F}"/>
              </a:ext>
            </a:extLst>
          </p:cNvPr>
          <p:cNvPicPr>
            <a:picLocks noChangeAspect="1"/>
          </p:cNvPicPr>
          <p:nvPr/>
        </p:nvPicPr>
        <p:blipFill>
          <a:blip r:embed="rId7"/>
          <a:stretch>
            <a:fillRect/>
          </a:stretch>
        </p:blipFill>
        <p:spPr>
          <a:xfrm>
            <a:off x="1370104" y="4046921"/>
            <a:ext cx="3311963" cy="836706"/>
          </a:xfrm>
          <a:prstGeom prst="rect">
            <a:avLst/>
          </a:prstGeom>
        </p:spPr>
      </p:pic>
      <p:pic>
        <p:nvPicPr>
          <p:cNvPr id="2" name="Repository Recording">
            <a:hlinkClick r:id="" action="ppaction://media"/>
            <a:extLst>
              <a:ext uri="{FF2B5EF4-FFF2-40B4-BE49-F238E27FC236}">
                <a16:creationId xmlns:a16="http://schemas.microsoft.com/office/drawing/2014/main" id="{56BCB3D2-93C3-464A-9939-0FEE92A1C06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76954" y="61015"/>
            <a:ext cx="609600" cy="609600"/>
          </a:xfrm>
          <a:prstGeom prst="rect">
            <a:avLst/>
          </a:prstGeom>
        </p:spPr>
      </p:pic>
    </p:spTree>
    <p:extLst>
      <p:ext uri="{BB962C8B-B14F-4D97-AF65-F5344CB8AC3E}">
        <p14:creationId xmlns:p14="http://schemas.microsoft.com/office/powerpoint/2010/main" val="65823517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280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2ACB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14843-DAC5-4C82-A29F-79A827AB0DA3}"/>
              </a:ext>
            </a:extLst>
          </p:cNvPr>
          <p:cNvSpPr>
            <a:spLocks noGrp="1"/>
          </p:cNvSpPr>
          <p:nvPr>
            <p:ph type="title"/>
          </p:nvPr>
        </p:nvSpPr>
        <p:spPr>
          <a:xfrm>
            <a:off x="590550" y="323851"/>
            <a:ext cx="6000750" cy="1366838"/>
          </a:xfrm>
        </p:spPr>
        <p:txBody>
          <a:bodyPr/>
          <a:lstStyle/>
          <a:p>
            <a:r>
              <a:rPr lang="en-US" i="1">
                <a:solidFill>
                  <a:schemeClr val="bg1"/>
                </a:solidFill>
                <a:latin typeface="Bookman Old Style" panose="02050604050505020204" pitchFamily="18" charset="0"/>
              </a:rPr>
              <a:t>Quality Assurance Document</a:t>
            </a:r>
            <a:endParaRPr lang="en-MY" i="1">
              <a:solidFill>
                <a:schemeClr val="bg1"/>
              </a:solidFill>
              <a:latin typeface="Bookman Old Style" panose="02050604050505020204" pitchFamily="18" charset="0"/>
            </a:endParaRPr>
          </a:p>
        </p:txBody>
      </p:sp>
      <p:sp>
        <p:nvSpPr>
          <p:cNvPr id="27" name="Rectangle 26">
            <a:extLst>
              <a:ext uri="{FF2B5EF4-FFF2-40B4-BE49-F238E27FC236}">
                <a16:creationId xmlns:a16="http://schemas.microsoft.com/office/drawing/2014/main" id="{044155AF-3CE6-4D9B-BD94-7F1A33A7D008}"/>
              </a:ext>
            </a:extLst>
          </p:cNvPr>
          <p:cNvSpPr/>
          <p:nvPr/>
        </p:nvSpPr>
        <p:spPr>
          <a:xfrm rot="5400000">
            <a:off x="8578333" y="3244335"/>
            <a:ext cx="6858002" cy="369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TextBox 2">
            <a:extLst>
              <a:ext uri="{FF2B5EF4-FFF2-40B4-BE49-F238E27FC236}">
                <a16:creationId xmlns:a16="http://schemas.microsoft.com/office/drawing/2014/main" id="{FF7C5EB7-7A08-48CD-95D0-937DF9426B4E}"/>
              </a:ext>
            </a:extLst>
          </p:cNvPr>
          <p:cNvSpPr txBox="1"/>
          <p:nvPr/>
        </p:nvSpPr>
        <p:spPr>
          <a:xfrm>
            <a:off x="9715110" y="6540501"/>
            <a:ext cx="2222693" cy="369332"/>
          </a:xfrm>
          <a:prstGeom prst="rect">
            <a:avLst/>
          </a:prstGeom>
          <a:noFill/>
        </p:spPr>
        <p:txBody>
          <a:bodyPr wrap="square" lIns="91440" tIns="45720" rIns="91440" bIns="45720" rtlCol="0" anchor="t">
            <a:spAutoFit/>
          </a:bodyPr>
          <a:lstStyle/>
          <a:p>
            <a:r>
              <a:rPr lang="en-US">
                <a:solidFill>
                  <a:schemeClr val="bg1"/>
                </a:solidFill>
                <a:latin typeface="Bookman Old Style"/>
              </a:rPr>
              <a:t>Lewis - </a:t>
            </a:r>
            <a:r>
              <a:rPr lang="en-US">
                <a:solidFill>
                  <a:schemeClr val="bg1"/>
                </a:solidFill>
                <a:latin typeface="Bookman Old Style"/>
                <a:ea typeface="+mn-lt"/>
                <a:cs typeface="+mn-lt"/>
              </a:rPr>
              <a:t>30005227</a:t>
            </a:r>
            <a:endParaRPr lang="en-MY">
              <a:solidFill>
                <a:schemeClr val="bg1"/>
              </a:solidFill>
              <a:latin typeface="Bookman Old Style"/>
            </a:endParaRPr>
          </a:p>
        </p:txBody>
      </p:sp>
      <p:sp>
        <p:nvSpPr>
          <p:cNvPr id="4" name="TextBox 3">
            <a:extLst>
              <a:ext uri="{FF2B5EF4-FFF2-40B4-BE49-F238E27FC236}">
                <a16:creationId xmlns:a16="http://schemas.microsoft.com/office/drawing/2014/main" id="{8E7CF150-C535-437E-9C05-663E35696F43}"/>
              </a:ext>
            </a:extLst>
          </p:cNvPr>
          <p:cNvSpPr txBox="1"/>
          <p:nvPr/>
        </p:nvSpPr>
        <p:spPr>
          <a:xfrm>
            <a:off x="205804" y="2381447"/>
            <a:ext cx="5655734" cy="2862322"/>
          </a:xfrm>
          <a:prstGeom prst="rect">
            <a:avLst/>
          </a:prstGeom>
          <a:noFill/>
        </p:spPr>
        <p:txBody>
          <a:bodyPr wrap="square" rtlCol="0">
            <a:spAutoFit/>
          </a:bodyPr>
          <a:lstStyle/>
          <a:p>
            <a:r>
              <a:rPr lang="en-GB"/>
              <a:t>The quality assurance documentation was created to give the group a scope of what is required of us for this project and what is expected from each member of the group.</a:t>
            </a:r>
          </a:p>
          <a:p>
            <a:r>
              <a:rPr lang="en-GB"/>
              <a:t>The Quality Assurance Document includes information on:</a:t>
            </a:r>
          </a:p>
          <a:p>
            <a:endParaRPr lang="en-GB"/>
          </a:p>
          <a:p>
            <a:pPr marL="285750" indent="-285750">
              <a:buFont typeface="Arial" panose="020B0604020202020204" pitchFamily="34" charset="0"/>
              <a:buChar char="•"/>
            </a:pPr>
            <a:r>
              <a:rPr lang="en-GB"/>
              <a:t>Team member’s roles and responsibilities</a:t>
            </a:r>
          </a:p>
          <a:p>
            <a:pPr marL="285750" indent="-285750">
              <a:buFont typeface="Arial" panose="020B0604020202020204" pitchFamily="34" charset="0"/>
              <a:buChar char="•"/>
            </a:pPr>
            <a:r>
              <a:rPr lang="en-GB"/>
              <a:t>The database being used for the GUI</a:t>
            </a:r>
          </a:p>
          <a:p>
            <a:pPr marL="285750" indent="-285750">
              <a:buFont typeface="Arial" panose="020B0604020202020204" pitchFamily="34" charset="0"/>
              <a:buChar char="•"/>
            </a:pPr>
            <a:r>
              <a:rPr lang="en-GB"/>
              <a:t>The application and installation of the GUI</a:t>
            </a:r>
          </a:p>
          <a:p>
            <a:pPr marL="285750" indent="-285750">
              <a:buFont typeface="Arial" panose="020B0604020202020204" pitchFamily="34" charset="0"/>
              <a:buChar char="•"/>
            </a:pPr>
            <a:r>
              <a:rPr lang="en-GB"/>
              <a:t>Designs for the GUI</a:t>
            </a:r>
          </a:p>
          <a:p>
            <a:pPr marL="285750" indent="-285750">
              <a:buFont typeface="Arial" panose="020B0604020202020204" pitchFamily="34" charset="0"/>
              <a:buChar char="•"/>
            </a:pPr>
            <a:endParaRPr lang="en-GB"/>
          </a:p>
        </p:txBody>
      </p:sp>
      <p:pic>
        <p:nvPicPr>
          <p:cNvPr id="1026" name="Picture 2" descr="person using laptop">
            <a:extLst>
              <a:ext uri="{FF2B5EF4-FFF2-40B4-BE49-F238E27FC236}">
                <a16:creationId xmlns:a16="http://schemas.microsoft.com/office/drawing/2014/main" id="{52BDAE25-3153-4C26-8B9F-0E2C834756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1538" y="1690431"/>
            <a:ext cx="5739912" cy="3828521"/>
          </a:xfrm>
          <a:prstGeom prst="rect">
            <a:avLst/>
          </a:prstGeom>
          <a:noFill/>
          <a:extLst>
            <a:ext uri="{909E8E84-426E-40DD-AFC4-6F175D3DCCD1}">
              <a14:hiddenFill xmlns:a14="http://schemas.microsoft.com/office/drawing/2010/main">
                <a:solidFill>
                  <a:srgbClr val="FFFFFF"/>
                </a:solidFill>
              </a14:hiddenFill>
            </a:ext>
          </a:extLst>
        </p:spPr>
      </p:pic>
      <p:pic>
        <p:nvPicPr>
          <p:cNvPr id="5" name="QA Recording">
            <a:hlinkClick r:id="" action="ppaction://media"/>
            <a:extLst>
              <a:ext uri="{FF2B5EF4-FFF2-40B4-BE49-F238E27FC236}">
                <a16:creationId xmlns:a16="http://schemas.microsoft.com/office/drawing/2014/main" id="{A009E105-E16B-4A8C-AEC3-A2374D80CB7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1717" y="6235701"/>
            <a:ext cx="609600" cy="609600"/>
          </a:xfrm>
          <a:prstGeom prst="rect">
            <a:avLst/>
          </a:prstGeom>
        </p:spPr>
      </p:pic>
    </p:spTree>
    <p:extLst>
      <p:ext uri="{BB962C8B-B14F-4D97-AF65-F5344CB8AC3E}">
        <p14:creationId xmlns:p14="http://schemas.microsoft.com/office/powerpoint/2010/main" val="73951299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67D3C4-B3B0-4931-AC95-6598D9AA11A5}"/>
              </a:ext>
            </a:extLst>
          </p:cNvPr>
          <p:cNvSpPr txBox="1">
            <a:spLocks/>
          </p:cNvSpPr>
          <p:nvPr/>
        </p:nvSpPr>
        <p:spPr>
          <a:xfrm>
            <a:off x="630936" y="675470"/>
            <a:ext cx="3387106" cy="16455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i="1">
                <a:latin typeface="Bookman Old Style" panose="02050604050505020204" pitchFamily="18" charset="0"/>
              </a:rPr>
              <a:t>GUI Design</a:t>
            </a:r>
          </a:p>
        </p:txBody>
      </p:sp>
      <p:sp>
        <p:nvSpPr>
          <p:cNvPr id="38" name="Rectangle 37">
            <a:extLst>
              <a:ext uri="{FF2B5EF4-FFF2-40B4-BE49-F238E27FC236}">
                <a16:creationId xmlns:a16="http://schemas.microsoft.com/office/drawing/2014/main" id="{EBB6D9F6-3E47-45AD-8461-718A3C87E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8409" y="0"/>
            <a:ext cx="7653591" cy="68580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A3B16A00-A549-4B07-B8C2-4B3A966D9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0141" y="321732"/>
            <a:ext cx="4111054" cy="3674848"/>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6" name="Picture 25">
            <a:extLst>
              <a:ext uri="{FF2B5EF4-FFF2-40B4-BE49-F238E27FC236}">
                <a16:creationId xmlns:a16="http://schemas.microsoft.com/office/drawing/2014/main" id="{430AFE06-428C-41CD-85CF-630910456662}"/>
              </a:ext>
            </a:extLst>
          </p:cNvPr>
          <p:cNvPicPr>
            <a:picLocks noChangeAspect="1"/>
          </p:cNvPicPr>
          <p:nvPr/>
        </p:nvPicPr>
        <p:blipFill>
          <a:blip r:embed="rId5"/>
          <a:stretch>
            <a:fillRect/>
          </a:stretch>
        </p:blipFill>
        <p:spPr>
          <a:xfrm>
            <a:off x="5009463" y="819200"/>
            <a:ext cx="3775899" cy="2671448"/>
          </a:xfrm>
          <a:prstGeom prst="rect">
            <a:avLst/>
          </a:prstGeom>
        </p:spPr>
      </p:pic>
      <p:sp>
        <p:nvSpPr>
          <p:cNvPr id="42" name="Rectangle 41">
            <a:extLst>
              <a:ext uri="{FF2B5EF4-FFF2-40B4-BE49-F238E27FC236}">
                <a16:creationId xmlns:a16="http://schemas.microsoft.com/office/drawing/2014/main" id="{33B86BAE-87B4-4192-ABB2-627FFC965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8156" y="321732"/>
            <a:ext cx="2766017" cy="3026832"/>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3" name="Picture 32">
            <a:extLst>
              <a:ext uri="{FF2B5EF4-FFF2-40B4-BE49-F238E27FC236}">
                <a16:creationId xmlns:a16="http://schemas.microsoft.com/office/drawing/2014/main" id="{8B3FB1DE-AB05-49A4-B47C-B61C5EF67EAD}"/>
              </a:ext>
            </a:extLst>
          </p:cNvPr>
          <p:cNvPicPr>
            <a:picLocks noChangeAspect="1"/>
          </p:cNvPicPr>
          <p:nvPr/>
        </p:nvPicPr>
        <p:blipFill>
          <a:blip r:embed="rId6"/>
          <a:stretch>
            <a:fillRect/>
          </a:stretch>
        </p:blipFill>
        <p:spPr>
          <a:xfrm>
            <a:off x="9279639" y="857632"/>
            <a:ext cx="2438503" cy="1950802"/>
          </a:xfrm>
          <a:prstGeom prst="rect">
            <a:avLst/>
          </a:prstGeom>
        </p:spPr>
      </p:pic>
      <p:sp>
        <p:nvSpPr>
          <p:cNvPr id="44" name="Rectangle 43">
            <a:extLst>
              <a:ext uri="{FF2B5EF4-FFF2-40B4-BE49-F238E27FC236}">
                <a16:creationId xmlns:a16="http://schemas.microsoft.com/office/drawing/2014/main" id="{22BB4F03-4463-45CC-89A7-8E03412ED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0141" y="4155753"/>
            <a:ext cx="4111054" cy="2380509"/>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 name="Picture 23">
            <a:extLst>
              <a:ext uri="{FF2B5EF4-FFF2-40B4-BE49-F238E27FC236}">
                <a16:creationId xmlns:a16="http://schemas.microsoft.com/office/drawing/2014/main" id="{59861DD4-9432-4A65-B82D-0B5C902C607C}"/>
              </a:ext>
            </a:extLst>
          </p:cNvPr>
          <p:cNvPicPr>
            <a:picLocks noChangeAspect="1"/>
          </p:cNvPicPr>
          <p:nvPr/>
        </p:nvPicPr>
        <p:blipFill>
          <a:blip r:embed="rId7"/>
          <a:stretch>
            <a:fillRect/>
          </a:stretch>
        </p:blipFill>
        <p:spPr>
          <a:xfrm>
            <a:off x="5302390" y="4318312"/>
            <a:ext cx="3190045" cy="2065554"/>
          </a:xfrm>
          <a:prstGeom prst="rect">
            <a:avLst/>
          </a:prstGeom>
        </p:spPr>
      </p:pic>
      <p:sp>
        <p:nvSpPr>
          <p:cNvPr id="46" name="Rectangle 45">
            <a:extLst>
              <a:ext uri="{FF2B5EF4-FFF2-40B4-BE49-F238E27FC236}">
                <a16:creationId xmlns:a16="http://schemas.microsoft.com/office/drawing/2014/main" id="{80E1AEAE-1F52-4C29-925C-27738417E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8156" y="3509431"/>
            <a:ext cx="2766017" cy="3026832"/>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5" name="Picture 24">
            <a:extLst>
              <a:ext uri="{FF2B5EF4-FFF2-40B4-BE49-F238E27FC236}">
                <a16:creationId xmlns:a16="http://schemas.microsoft.com/office/drawing/2014/main" id="{06BC9FFF-0537-40BA-9BCC-3BF406BA86BF}"/>
              </a:ext>
            </a:extLst>
          </p:cNvPr>
          <p:cNvPicPr>
            <a:picLocks noChangeAspect="1"/>
          </p:cNvPicPr>
          <p:nvPr/>
        </p:nvPicPr>
        <p:blipFill>
          <a:blip r:embed="rId8"/>
          <a:stretch>
            <a:fillRect/>
          </a:stretch>
        </p:blipFill>
        <p:spPr>
          <a:xfrm>
            <a:off x="9279639" y="4057776"/>
            <a:ext cx="2438503" cy="1938609"/>
          </a:xfrm>
          <a:prstGeom prst="rect">
            <a:avLst/>
          </a:prstGeom>
        </p:spPr>
      </p:pic>
      <p:sp>
        <p:nvSpPr>
          <p:cNvPr id="14" name="Rectangle 13">
            <a:extLst>
              <a:ext uri="{FF2B5EF4-FFF2-40B4-BE49-F238E27FC236}">
                <a16:creationId xmlns:a16="http://schemas.microsoft.com/office/drawing/2014/main" id="{28C59CF2-6E73-4BD5-A992-8041EF66756F}"/>
              </a:ext>
            </a:extLst>
          </p:cNvPr>
          <p:cNvSpPr/>
          <p:nvPr/>
        </p:nvSpPr>
        <p:spPr>
          <a:xfrm>
            <a:off x="0" y="6488668"/>
            <a:ext cx="12192000" cy="369332"/>
          </a:xfrm>
          <a:prstGeom prst="rect">
            <a:avLst/>
          </a:prstGeom>
          <a:solidFill>
            <a:srgbClr val="52AC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TextBox 2">
            <a:extLst>
              <a:ext uri="{FF2B5EF4-FFF2-40B4-BE49-F238E27FC236}">
                <a16:creationId xmlns:a16="http://schemas.microsoft.com/office/drawing/2014/main" id="{EEA570AF-0C2C-481E-B6C4-845735B0510A}"/>
              </a:ext>
            </a:extLst>
          </p:cNvPr>
          <p:cNvSpPr txBox="1"/>
          <p:nvPr/>
        </p:nvSpPr>
        <p:spPr>
          <a:xfrm>
            <a:off x="10067431" y="6544730"/>
            <a:ext cx="2378795" cy="454377"/>
          </a:xfrm>
          <a:prstGeom prst="rect">
            <a:avLst/>
          </a:prstGeom>
        </p:spPr>
        <p:txBody>
          <a:bodyPr vert="horz" lIns="91440" tIns="45720" rIns="91440" bIns="45720" rtlCol="0">
            <a:normAutofit/>
          </a:bodyPr>
          <a:lstStyle/>
          <a:p>
            <a:pPr>
              <a:lnSpc>
                <a:spcPct val="90000"/>
              </a:lnSpc>
              <a:spcAft>
                <a:spcPts val="600"/>
              </a:spcAft>
            </a:pPr>
            <a:r>
              <a:rPr lang="en-US">
                <a:latin typeface="Bookman Old Style" panose="02050604050505020204" pitchFamily="18" charset="0"/>
              </a:rPr>
              <a:t>Lewis - 30005227</a:t>
            </a:r>
          </a:p>
        </p:txBody>
      </p:sp>
      <p:sp>
        <p:nvSpPr>
          <p:cNvPr id="35" name="TextBox 34">
            <a:extLst>
              <a:ext uri="{FF2B5EF4-FFF2-40B4-BE49-F238E27FC236}">
                <a16:creationId xmlns:a16="http://schemas.microsoft.com/office/drawing/2014/main" id="{AA7E808C-DDE5-48E5-BB70-0B00279B1E5A}"/>
              </a:ext>
            </a:extLst>
          </p:cNvPr>
          <p:cNvSpPr txBox="1"/>
          <p:nvPr/>
        </p:nvSpPr>
        <p:spPr>
          <a:xfrm>
            <a:off x="457200" y="2250141"/>
            <a:ext cx="3734578" cy="2862322"/>
          </a:xfrm>
          <a:prstGeom prst="rect">
            <a:avLst/>
          </a:prstGeom>
          <a:noFill/>
        </p:spPr>
        <p:txBody>
          <a:bodyPr wrap="square" rtlCol="0">
            <a:spAutoFit/>
          </a:bodyPr>
          <a:lstStyle/>
          <a:p>
            <a:r>
              <a:rPr lang="en-GB"/>
              <a:t>As a part of Quality Assurance, I also drafted up some GUI designs that can be used as a template when creating the actual GUI.</a:t>
            </a:r>
          </a:p>
          <a:p>
            <a:endParaRPr lang="en-GB"/>
          </a:p>
          <a:p>
            <a:r>
              <a:rPr lang="en-GB"/>
              <a:t>The purpose of this draft is to outline how we want the GUI to look and what it need to include to assist our developer when it comes to coding the GUI.</a:t>
            </a:r>
          </a:p>
        </p:txBody>
      </p:sp>
      <p:pic>
        <p:nvPicPr>
          <p:cNvPr id="37" name="GUI Design Sound">
            <a:hlinkClick r:id="" action="ppaction://media"/>
            <a:extLst>
              <a:ext uri="{FF2B5EF4-FFF2-40B4-BE49-F238E27FC236}">
                <a16:creationId xmlns:a16="http://schemas.microsoft.com/office/drawing/2014/main" id="{A7CF7F04-CC20-41EA-B10E-966372939EE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21336" y="5826667"/>
            <a:ext cx="609600" cy="609600"/>
          </a:xfrm>
          <a:prstGeom prst="rect">
            <a:avLst/>
          </a:prstGeom>
        </p:spPr>
      </p:pic>
    </p:spTree>
    <p:extLst>
      <p:ext uri="{BB962C8B-B14F-4D97-AF65-F5344CB8AC3E}">
        <p14:creationId xmlns:p14="http://schemas.microsoft.com/office/powerpoint/2010/main" val="25593471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40616-8DF7-4E34-94E5-59A9CA932045}"/>
              </a:ext>
            </a:extLst>
          </p:cNvPr>
          <p:cNvSpPr>
            <a:spLocks noGrp="1"/>
          </p:cNvSpPr>
          <p:nvPr>
            <p:ph type="title"/>
          </p:nvPr>
        </p:nvSpPr>
        <p:spPr>
          <a:xfrm>
            <a:off x="884359" y="854213"/>
            <a:ext cx="5151783" cy="1384162"/>
          </a:xfrm>
        </p:spPr>
        <p:txBody>
          <a:bodyPr/>
          <a:lstStyle/>
          <a:p>
            <a:pPr algn="ctr"/>
            <a:r>
              <a:rPr lang="en-US" i="1">
                <a:latin typeface="Bookman Old Style" panose="02050604050505020204" pitchFamily="18" charset="0"/>
              </a:rPr>
              <a:t>The Database</a:t>
            </a:r>
            <a:endParaRPr lang="en-MY" i="1">
              <a:latin typeface="Bookman Old Style" panose="02050604050505020204" pitchFamily="18" charset="0"/>
            </a:endParaRPr>
          </a:p>
        </p:txBody>
      </p:sp>
      <p:sp>
        <p:nvSpPr>
          <p:cNvPr id="5" name="Rectangle 4">
            <a:extLst>
              <a:ext uri="{FF2B5EF4-FFF2-40B4-BE49-F238E27FC236}">
                <a16:creationId xmlns:a16="http://schemas.microsoft.com/office/drawing/2014/main" id="{C1395CE1-1195-4132-93A0-CC8D2CA99B9E}"/>
              </a:ext>
            </a:extLst>
          </p:cNvPr>
          <p:cNvSpPr/>
          <p:nvPr/>
        </p:nvSpPr>
        <p:spPr>
          <a:xfrm>
            <a:off x="6516760" y="4638676"/>
            <a:ext cx="5675242" cy="2238375"/>
          </a:xfrm>
          <a:prstGeom prst="rect">
            <a:avLst/>
          </a:prstGeom>
          <a:solidFill>
            <a:srgbClr val="52AC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 name="TextBox 7">
            <a:extLst>
              <a:ext uri="{FF2B5EF4-FFF2-40B4-BE49-F238E27FC236}">
                <a16:creationId xmlns:a16="http://schemas.microsoft.com/office/drawing/2014/main" id="{300C9919-2C3B-4EBB-A31E-28CEB0B4722F}"/>
              </a:ext>
            </a:extLst>
          </p:cNvPr>
          <p:cNvSpPr txBox="1"/>
          <p:nvPr/>
        </p:nvSpPr>
        <p:spPr>
          <a:xfrm>
            <a:off x="742642" y="2624513"/>
            <a:ext cx="4512365" cy="3970318"/>
          </a:xfrm>
          <a:prstGeom prst="rect">
            <a:avLst/>
          </a:prstGeom>
          <a:noFill/>
        </p:spPr>
        <p:txBody>
          <a:bodyPr wrap="square" lIns="91440" tIns="45720" rIns="91440" bIns="45720" rtlCol="0" anchor="t">
            <a:spAutoFit/>
          </a:bodyPr>
          <a:lstStyle/>
          <a:p>
            <a:r>
              <a:rPr lang="en-US" b="1">
                <a:latin typeface="Bahnschrift SemiLight"/>
              </a:rPr>
              <a:t>SQL</a:t>
            </a:r>
          </a:p>
          <a:p>
            <a:endParaRPr lang="en-US" b="1">
              <a:latin typeface="Bahnschrift SemiLight" panose="020B0502040204020203" pitchFamily="34" charset="0"/>
            </a:endParaRPr>
          </a:p>
          <a:p>
            <a:r>
              <a:rPr lang="en-US" err="1">
                <a:latin typeface="Bahnschrift SemiLight"/>
              </a:rPr>
              <a:t>Sqlite</a:t>
            </a:r>
            <a:r>
              <a:rPr lang="en-US">
                <a:latin typeface="Bahnschrift SemiLight"/>
              </a:rPr>
              <a:t> is a pack that we will be using with </a:t>
            </a:r>
            <a:r>
              <a:rPr lang="en-US" err="1">
                <a:latin typeface="Bahnschrift SemiLight"/>
              </a:rPr>
              <a:t>tkinter</a:t>
            </a:r>
            <a:r>
              <a:rPr lang="en-US">
                <a:latin typeface="Bahnschrift SemiLight"/>
              </a:rPr>
              <a:t> and will allow us to create a database to use with our program</a:t>
            </a:r>
            <a:endParaRPr lang="en-US">
              <a:latin typeface="Bahnschrift SemiLight" panose="020B0502040204020203" pitchFamily="34" charset="0"/>
            </a:endParaRPr>
          </a:p>
          <a:p>
            <a:endParaRPr lang="en-US">
              <a:latin typeface="Bahnschrift SemiLight" panose="020B0502040204020203" pitchFamily="34" charset="0"/>
            </a:endParaRPr>
          </a:p>
          <a:p>
            <a:r>
              <a:rPr lang="en-US">
                <a:latin typeface="Bahnschrift SemiLight"/>
              </a:rPr>
              <a:t>This will be used to store all the user's data allowing the program to add and remove users at will</a:t>
            </a:r>
            <a:endParaRPr lang="en-US">
              <a:latin typeface="Bahnschrift SemiLight" panose="020B0502040204020203" pitchFamily="34" charset="0"/>
            </a:endParaRPr>
          </a:p>
          <a:p>
            <a:endParaRPr lang="en-US" b="1">
              <a:latin typeface="Bahnschrift SemiLight" panose="020B0502040204020203" pitchFamily="34" charset="0"/>
            </a:endParaRPr>
          </a:p>
          <a:p>
            <a:pPr marL="285750" indent="-285750">
              <a:buFont typeface="Arial" panose="020B0604020202020204" pitchFamily="34" charset="0"/>
              <a:buChar char="•"/>
            </a:pPr>
            <a:endParaRPr lang="en-US">
              <a:latin typeface="Bahnschrift SemiLight" panose="020B0502040204020203" pitchFamily="34" charset="0"/>
            </a:endParaRPr>
          </a:p>
          <a:p>
            <a:endParaRPr lang="en-US" b="1">
              <a:latin typeface="Bahnschrift SemiLight" panose="020B0502040204020203" pitchFamily="34" charset="0"/>
            </a:endParaRPr>
          </a:p>
          <a:p>
            <a:endParaRPr lang="en-US">
              <a:cs typeface="Calibri" panose="020F0502020204030204"/>
            </a:endParaRPr>
          </a:p>
          <a:p>
            <a:endParaRPr lang="en-MY">
              <a:cs typeface="Calibri" panose="020F0502020204030204"/>
            </a:endParaRPr>
          </a:p>
        </p:txBody>
      </p:sp>
      <p:sp>
        <p:nvSpPr>
          <p:cNvPr id="10" name="Rectangle 9">
            <a:extLst>
              <a:ext uri="{FF2B5EF4-FFF2-40B4-BE49-F238E27FC236}">
                <a16:creationId xmlns:a16="http://schemas.microsoft.com/office/drawing/2014/main" id="{C35BB815-5E9A-433B-8FB7-3C270D9541A5}"/>
              </a:ext>
            </a:extLst>
          </p:cNvPr>
          <p:cNvSpPr/>
          <p:nvPr/>
        </p:nvSpPr>
        <p:spPr>
          <a:xfrm>
            <a:off x="0" y="0"/>
            <a:ext cx="838200" cy="2238375"/>
          </a:xfrm>
          <a:prstGeom prst="rect">
            <a:avLst/>
          </a:prstGeom>
          <a:solidFill>
            <a:srgbClr val="52AC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9" name="Picture 8">
            <a:extLst>
              <a:ext uri="{FF2B5EF4-FFF2-40B4-BE49-F238E27FC236}">
                <a16:creationId xmlns:a16="http://schemas.microsoft.com/office/drawing/2014/main" id="{A0E29470-7D50-4772-9A72-1B470269163C}"/>
              </a:ext>
            </a:extLst>
          </p:cNvPr>
          <p:cNvPicPr>
            <a:picLocks noChangeAspect="1"/>
          </p:cNvPicPr>
          <p:nvPr/>
        </p:nvPicPr>
        <p:blipFill rotWithShape="1">
          <a:blip r:embed="rId4"/>
          <a:srcRect r="10563"/>
          <a:stretch/>
        </p:blipFill>
        <p:spPr>
          <a:xfrm>
            <a:off x="6516760" y="0"/>
            <a:ext cx="5675240" cy="4638676"/>
          </a:xfrm>
          <a:prstGeom prst="rect">
            <a:avLst/>
          </a:prstGeom>
        </p:spPr>
      </p:pic>
      <p:sp>
        <p:nvSpPr>
          <p:cNvPr id="3" name="TextBox 2">
            <a:extLst>
              <a:ext uri="{FF2B5EF4-FFF2-40B4-BE49-F238E27FC236}">
                <a16:creationId xmlns:a16="http://schemas.microsoft.com/office/drawing/2014/main" id="{33437D90-006D-4A4A-AF13-C0E5C0C417B1}"/>
              </a:ext>
            </a:extLst>
          </p:cNvPr>
          <p:cNvSpPr txBox="1"/>
          <p:nvPr/>
        </p:nvSpPr>
        <p:spPr>
          <a:xfrm>
            <a:off x="9969110" y="6487585"/>
            <a:ext cx="2222693" cy="369332"/>
          </a:xfrm>
          <a:prstGeom prst="rect">
            <a:avLst/>
          </a:prstGeom>
          <a:noFill/>
        </p:spPr>
        <p:txBody>
          <a:bodyPr wrap="square" lIns="91440" tIns="45720" rIns="91440" bIns="45720" rtlCol="0" anchor="t">
            <a:spAutoFit/>
          </a:bodyPr>
          <a:lstStyle/>
          <a:p>
            <a:r>
              <a:rPr lang="en-US">
                <a:latin typeface="Bookman Old Style"/>
              </a:rPr>
              <a:t>Jacob - </a:t>
            </a:r>
            <a:r>
              <a:rPr lang="en-US">
                <a:latin typeface="Bookman Old Style"/>
                <a:ea typeface="+mn-lt"/>
                <a:cs typeface="+mn-lt"/>
              </a:rPr>
              <a:t>30005218</a:t>
            </a:r>
            <a:endParaRPr lang="en-MY">
              <a:latin typeface="Bookman Old Style"/>
              <a:ea typeface="+mn-lt"/>
              <a:cs typeface="+mn-lt"/>
            </a:endParaRPr>
          </a:p>
        </p:txBody>
      </p:sp>
      <p:pic>
        <p:nvPicPr>
          <p:cNvPr id="6" name="SQLite">
            <a:hlinkClick r:id="" action="ppaction://media"/>
            <a:extLst>
              <a:ext uri="{FF2B5EF4-FFF2-40B4-BE49-F238E27FC236}">
                <a16:creationId xmlns:a16="http://schemas.microsoft.com/office/drawing/2014/main" id="{4BBE3735-C977-4B43-879C-420EBD6A00E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14018" y="51544"/>
            <a:ext cx="609600" cy="609600"/>
          </a:xfrm>
          <a:prstGeom prst="rect">
            <a:avLst/>
          </a:prstGeom>
        </p:spPr>
      </p:pic>
    </p:spTree>
    <p:extLst>
      <p:ext uri="{BB962C8B-B14F-4D97-AF65-F5344CB8AC3E}">
        <p14:creationId xmlns:p14="http://schemas.microsoft.com/office/powerpoint/2010/main" val="306880628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78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2ACB3"/>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F8E2E87F-048A-44F7-B835-9C2201D8ED14}"/>
              </a:ext>
            </a:extLst>
          </p:cNvPr>
          <p:cNvSpPr txBox="1">
            <a:spLocks/>
          </p:cNvSpPr>
          <p:nvPr/>
        </p:nvSpPr>
        <p:spPr>
          <a:xfrm>
            <a:off x="3714029" y="3033019"/>
            <a:ext cx="3299790" cy="12241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MY" i="1">
              <a:solidFill>
                <a:schemeClr val="bg2">
                  <a:lumMod val="25000"/>
                </a:schemeClr>
              </a:solidFill>
              <a:latin typeface="Bookman Old Style" panose="02050604050505020204" pitchFamily="18" charset="0"/>
            </a:endParaRPr>
          </a:p>
        </p:txBody>
      </p:sp>
      <p:sp>
        <p:nvSpPr>
          <p:cNvPr id="24" name="Title 23">
            <a:extLst>
              <a:ext uri="{FF2B5EF4-FFF2-40B4-BE49-F238E27FC236}">
                <a16:creationId xmlns:a16="http://schemas.microsoft.com/office/drawing/2014/main" id="{E4AF4D8E-9B56-4CBE-849A-5C48DB0340E9}"/>
              </a:ext>
            </a:extLst>
          </p:cNvPr>
          <p:cNvSpPr>
            <a:spLocks noGrp="1"/>
          </p:cNvSpPr>
          <p:nvPr>
            <p:ph type="title"/>
          </p:nvPr>
        </p:nvSpPr>
        <p:spPr>
          <a:xfrm>
            <a:off x="7096125" y="409908"/>
            <a:ext cx="4297907" cy="986241"/>
          </a:xfrm>
        </p:spPr>
        <p:txBody>
          <a:bodyPr>
            <a:normAutofit fontScale="90000"/>
          </a:bodyPr>
          <a:lstStyle/>
          <a:p>
            <a:r>
              <a:rPr lang="en-US" i="1">
                <a:solidFill>
                  <a:schemeClr val="bg2">
                    <a:lumMod val="25000"/>
                  </a:schemeClr>
                </a:solidFill>
                <a:latin typeface="Bookman Old Style" panose="02050604050505020204" pitchFamily="18" charset="0"/>
              </a:rPr>
              <a:t>LSEPI Document</a:t>
            </a:r>
            <a:endParaRPr lang="en-MY"/>
          </a:p>
        </p:txBody>
      </p:sp>
      <p:sp>
        <p:nvSpPr>
          <p:cNvPr id="36" name="Rectangle 35">
            <a:extLst>
              <a:ext uri="{FF2B5EF4-FFF2-40B4-BE49-F238E27FC236}">
                <a16:creationId xmlns:a16="http://schemas.microsoft.com/office/drawing/2014/main" id="{08C99918-59CB-445B-A38A-6C27732B693B}"/>
              </a:ext>
            </a:extLst>
          </p:cNvPr>
          <p:cNvSpPr/>
          <p:nvPr/>
        </p:nvSpPr>
        <p:spPr>
          <a:xfrm rot="5400000">
            <a:off x="-3271693" y="3271693"/>
            <a:ext cx="6889750" cy="346364"/>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 name="TextBox 1">
            <a:extLst>
              <a:ext uri="{FF2B5EF4-FFF2-40B4-BE49-F238E27FC236}">
                <a16:creationId xmlns:a16="http://schemas.microsoft.com/office/drawing/2014/main" id="{8D9B3A77-B913-41FA-8B5F-5DAAB6A19C68}"/>
              </a:ext>
            </a:extLst>
          </p:cNvPr>
          <p:cNvSpPr txBox="1"/>
          <p:nvPr/>
        </p:nvSpPr>
        <p:spPr>
          <a:xfrm>
            <a:off x="9969110" y="6487585"/>
            <a:ext cx="2222693" cy="369332"/>
          </a:xfrm>
          <a:prstGeom prst="rect">
            <a:avLst/>
          </a:prstGeom>
          <a:noFill/>
        </p:spPr>
        <p:txBody>
          <a:bodyPr wrap="square" lIns="91440" tIns="45720" rIns="91440" bIns="45720" rtlCol="0" anchor="t">
            <a:spAutoFit/>
          </a:bodyPr>
          <a:lstStyle/>
          <a:p>
            <a:r>
              <a:rPr lang="en-US">
                <a:latin typeface="Bookman Old Style"/>
              </a:rPr>
              <a:t>Ryan - </a:t>
            </a:r>
            <a:r>
              <a:rPr lang="en-US">
                <a:latin typeface="Bookman Old Style"/>
                <a:ea typeface="+mn-lt"/>
                <a:cs typeface="+mn-lt"/>
              </a:rPr>
              <a:t>30008082</a:t>
            </a:r>
            <a:endParaRPr lang="en-MY">
              <a:latin typeface="Bookman Old Style"/>
            </a:endParaRPr>
          </a:p>
        </p:txBody>
      </p:sp>
      <p:sp>
        <p:nvSpPr>
          <p:cNvPr id="4" name="TextBox 3"/>
          <p:cNvSpPr txBox="1"/>
          <p:nvPr/>
        </p:nvSpPr>
        <p:spPr>
          <a:xfrm>
            <a:off x="346365" y="1396147"/>
            <a:ext cx="5067302" cy="4524315"/>
          </a:xfrm>
          <a:prstGeom prst="rect">
            <a:avLst/>
          </a:prstGeom>
          <a:noFill/>
        </p:spPr>
        <p:txBody>
          <a:bodyPr wrap="square" lIns="91440" tIns="45720" rIns="91440" bIns="45720" rtlCol="0" anchor="t">
            <a:spAutoFit/>
          </a:bodyPr>
          <a:lstStyle/>
          <a:p>
            <a:r>
              <a:rPr lang="en-US"/>
              <a:t>To achieve harmony between users and all aspects of a business, it is crucial to have a set of rules and guidelines that govern the professionalism of the involved parties.</a:t>
            </a:r>
          </a:p>
          <a:p>
            <a:endParaRPr lang="en-US"/>
          </a:p>
          <a:p>
            <a:r>
              <a:rPr lang="en-US"/>
              <a:t>An LSEPI document, or rather a terms and conditions agreement in this case, that outlines the legal, social, ethical and professional issues as well as how the user must relate with the system.</a:t>
            </a:r>
            <a:endParaRPr lang="en-US">
              <a:cs typeface="Calibri"/>
            </a:endParaRPr>
          </a:p>
          <a:p>
            <a:endParaRPr lang="en-US"/>
          </a:p>
          <a:p>
            <a:r>
              <a:rPr lang="en-US"/>
              <a:t>In cases of a legal dispute, this document is used as a reference.</a:t>
            </a:r>
            <a:endParaRPr lang="en-US">
              <a:cs typeface="Calibri"/>
            </a:endParaRPr>
          </a:p>
          <a:p>
            <a:endParaRPr lang="en-US"/>
          </a:p>
          <a:p>
            <a:r>
              <a:rPr lang="en-US"/>
              <a:t>It also clarifies the propriety ownership of the system.</a:t>
            </a:r>
            <a:endParaRPr lang="en-US">
              <a:cs typeface="Calibri"/>
            </a:endParaRPr>
          </a:p>
          <a:p>
            <a:endParaRPr lang="en-US"/>
          </a:p>
        </p:txBody>
      </p:sp>
      <p:pic>
        <p:nvPicPr>
          <p:cNvPr id="1026" name="Picture 2" descr="1,242 Terms And Conditions Stock Photos, Pictures &amp; Royalty-Free Images -  iStock"/>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13667" y="1343428"/>
            <a:ext cx="6778333" cy="4352753"/>
          </a:xfrm>
          <a:prstGeom prst="rect">
            <a:avLst/>
          </a:prstGeom>
          <a:noFill/>
          <a:extLst>
            <a:ext uri="{909E8E84-426E-40DD-AFC4-6F175D3DCCD1}">
              <a14:hiddenFill xmlns:a14="http://schemas.microsoft.com/office/drawing/2010/main">
                <a:solidFill>
                  <a:srgbClr val="FFFFFF"/>
                </a:solidFill>
              </a14:hiddenFill>
            </a:ext>
          </a:extLst>
        </p:spPr>
      </p:pic>
      <p:pic>
        <p:nvPicPr>
          <p:cNvPr id="3" name="lsepi">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806341" y="6062651"/>
            <a:ext cx="609600" cy="609600"/>
          </a:xfrm>
          <a:prstGeom prst="rect">
            <a:avLst/>
          </a:prstGeom>
        </p:spPr>
      </p:pic>
      <p:pic>
        <p:nvPicPr>
          <p:cNvPr id="5" name="lsepi">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831273" y="6062651"/>
            <a:ext cx="609600" cy="609600"/>
          </a:xfrm>
          <a:prstGeom prst="rect">
            <a:avLst/>
          </a:prstGeom>
        </p:spPr>
      </p:pic>
    </p:spTree>
    <p:extLst>
      <p:ext uri="{BB962C8B-B14F-4D97-AF65-F5344CB8AC3E}">
        <p14:creationId xmlns:p14="http://schemas.microsoft.com/office/powerpoint/2010/main" val="40882236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02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65530" fill="hold"/>
                                        <p:tgtEl>
                                          <p:spTgt spid="3"/>
                                        </p:tgtEl>
                                      </p:cBhvr>
                                    </p:cmd>
                                  </p:childTnLst>
                                </p:cTn>
                              </p:par>
                            </p:childTnLst>
                          </p:cTn>
                        </p:par>
                      </p:childTnLst>
                    </p:cTn>
                  </p:par>
                </p:childTnLst>
              </p:cTn>
              <p:nextCondLst>
                <p:cond evt="onClick" delay="0">
                  <p:tgtEl>
                    <p:spTgt spid="3"/>
                  </p:tgtEl>
                </p:cond>
              </p:nextCondLst>
            </p:seq>
            <p:audio>
              <p:cMediaNode vol="80000">
                <p:cTn id="12" fill="hold" display="0">
                  <p:stCondLst>
                    <p:cond delay="indefinite"/>
                  </p:stCondLst>
                  <p:endCondLst>
                    <p:cond evt="onStopAudio" delay="0">
                      <p:tgtEl>
                        <p:sldTgt/>
                      </p:tgtEl>
                    </p:cond>
                  </p:endCondLst>
                </p:cTn>
                <p:tgtEl>
                  <p:spTgt spid="3"/>
                </p:tgtEl>
              </p:cMediaNode>
            </p:audio>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TotalTime>
  <Words>1215</Words>
  <Application>Microsoft Office PowerPoint</Application>
  <PresentationFormat>Widescreen</PresentationFormat>
  <Paragraphs>148</Paragraphs>
  <Slides>14</Slides>
  <Notes>4</Notes>
  <HiddenSlides>0</HiddenSlides>
  <MMClips>13</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PERSONAL INFORMATION MANAGEMENT </vt:lpstr>
      <vt:lpstr>Meet The Team</vt:lpstr>
      <vt:lpstr>About Our Project</vt:lpstr>
      <vt:lpstr>Collaboration Spaces</vt:lpstr>
      <vt:lpstr>Repository</vt:lpstr>
      <vt:lpstr>Quality Assurance Document</vt:lpstr>
      <vt:lpstr>PowerPoint Presentation</vt:lpstr>
      <vt:lpstr>The Database</vt:lpstr>
      <vt:lpstr>LSEPI Document</vt:lpstr>
      <vt:lpstr>PowerPoint Presentation</vt:lpstr>
      <vt:lpstr>Flowchart</vt:lpstr>
      <vt:lpstr>Newest Member Qualities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INFORMATION MANAGEMENT </dc:title>
  <dc:creator>Impey L J (FCES)</dc:creator>
  <cp:lastModifiedBy>Shahril N S B (FCES)</cp:lastModifiedBy>
  <cp:revision>11</cp:revision>
  <dcterms:created xsi:type="dcterms:W3CDTF">2020-11-18T04:07:34Z</dcterms:created>
  <dcterms:modified xsi:type="dcterms:W3CDTF">2020-11-23T07:59:42Z</dcterms:modified>
</cp:coreProperties>
</file>